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  <p:sldMasterId id="2147483688" r:id="rId3"/>
    <p:sldMasterId id="2147483714" r:id="rId4"/>
    <p:sldMasterId id="2147483716" r:id="rId5"/>
  </p:sldMasterIdLst>
  <p:sldIdLst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B26"/>
    <a:srgbClr val="1EA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CFE2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55434" y="0"/>
            <a:ext cx="11439727" cy="6857979"/>
          </a:xfrm>
          <a:custGeom>
            <a:avLst/>
            <a:gdLst/>
            <a:ahLst/>
            <a:cxnLst/>
            <a:rect l="l" t="t" r="r" b="b"/>
            <a:pathLst>
              <a:path w="128517" h="78770" extrusionOk="0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2339400" y="1514200"/>
            <a:ext cx="7513200" cy="3829600"/>
          </a:xfrm>
          <a:prstGeom prst="plaque">
            <a:avLst>
              <a:gd name="adj" fmla="val 11691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1" name="Google Shape;11;p2"/>
          <p:cNvCxnSpPr/>
          <p:nvPr/>
        </p:nvCxnSpPr>
        <p:spPr>
          <a:xfrm>
            <a:off x="3430400" y="4155800"/>
            <a:ext cx="533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3430400" y="2963667"/>
            <a:ext cx="533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 rot="697126">
            <a:off x="11040250" y="-62237"/>
            <a:ext cx="1740524" cy="1795281"/>
            <a:chOff x="1492000" y="427450"/>
            <a:chExt cx="1188000" cy="1225375"/>
          </a:xfrm>
        </p:grpSpPr>
        <p:sp>
          <p:nvSpPr>
            <p:cNvPr id="14" name="Google Shape;14;p2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3135800" y="1998467"/>
            <a:ext cx="5920400" cy="19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sz="8000" b="1"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3135800" y="4382733"/>
            <a:ext cx="5920400" cy="4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7867" y="-28667"/>
            <a:ext cx="1028000" cy="6886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" name="Google Shape;28;p2"/>
          <p:cNvGrpSpPr/>
          <p:nvPr/>
        </p:nvGrpSpPr>
        <p:grpSpPr>
          <a:xfrm rot="-1976796" flipH="1">
            <a:off x="7889975" y="5320178"/>
            <a:ext cx="4632472" cy="1185191"/>
            <a:chOff x="3809875" y="1963175"/>
            <a:chExt cx="1923600" cy="492150"/>
          </a:xfrm>
        </p:grpSpPr>
        <p:sp>
          <p:nvSpPr>
            <p:cNvPr id="29" name="Google Shape;29;p2"/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375097">
            <a:off x="1638076" y="-337843"/>
            <a:ext cx="948989" cy="1057731"/>
            <a:chOff x="6554696" y="509501"/>
            <a:chExt cx="711709" cy="793261"/>
          </a:xfrm>
        </p:grpSpPr>
        <p:sp>
          <p:nvSpPr>
            <p:cNvPr id="41" name="Google Shape;41;p2"/>
            <p:cNvSpPr/>
            <p:nvPr/>
          </p:nvSpPr>
          <p:spPr>
            <a:xfrm>
              <a:off x="6560695" y="516700"/>
              <a:ext cx="696978" cy="779230"/>
            </a:xfrm>
            <a:custGeom>
              <a:avLst/>
              <a:gdLst/>
              <a:ahLst/>
              <a:cxnLst/>
              <a:rect l="l" t="t" r="r" b="b"/>
              <a:pathLst>
                <a:path w="20913" h="23381" extrusionOk="0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54696" y="509501"/>
              <a:ext cx="711709" cy="793261"/>
            </a:xfrm>
            <a:custGeom>
              <a:avLst/>
              <a:gdLst/>
              <a:ahLst/>
              <a:cxnLst/>
              <a:rect l="l" t="t" r="r" b="b"/>
              <a:pathLst>
                <a:path w="21355" h="23802" extrusionOk="0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807122">
            <a:off x="1079067" y="6278203"/>
            <a:ext cx="3330068" cy="3202541"/>
            <a:chOff x="1857000" y="3245400"/>
            <a:chExt cx="1233825" cy="1186575"/>
          </a:xfrm>
        </p:grpSpPr>
        <p:sp>
          <p:nvSpPr>
            <p:cNvPr id="44" name="Google Shape;44;p2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0" name="Google Shape;50;p2"/>
          <p:cNvSpPr/>
          <p:nvPr/>
        </p:nvSpPr>
        <p:spPr>
          <a:xfrm rot="-381518">
            <a:off x="1756574" y="-194975"/>
            <a:ext cx="137244" cy="734988"/>
          </a:xfrm>
          <a:prstGeom prst="roundRect">
            <a:avLst>
              <a:gd name="adj" fmla="val 50000"/>
            </a:avLst>
          </a:prstGeom>
          <a:solidFill>
            <a:schemeClr val="lt2">
              <a:alpha val="47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6037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1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281" name="Google Shape;281;p1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00" name="Google Shape;300;p11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1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5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637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2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04" name="Google Shape;304;p12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6" name="Google Shape;326;p12"/>
          <p:cNvSpPr txBox="1">
            <a:spLocks noGrp="1"/>
          </p:cNvSpPr>
          <p:nvPr>
            <p:ph type="subTitle" idx="1"/>
          </p:nvPr>
        </p:nvSpPr>
        <p:spPr>
          <a:xfrm>
            <a:off x="1072200" y="429635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7" name="Google Shape;327;p12"/>
          <p:cNvSpPr txBox="1">
            <a:spLocks noGrp="1"/>
          </p:cNvSpPr>
          <p:nvPr>
            <p:ph type="subTitle" idx="2"/>
          </p:nvPr>
        </p:nvSpPr>
        <p:spPr>
          <a:xfrm>
            <a:off x="7778200" y="429635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8" name="Google Shape;328;p12"/>
          <p:cNvSpPr txBox="1">
            <a:spLocks noGrp="1"/>
          </p:cNvSpPr>
          <p:nvPr>
            <p:ph type="subTitle" idx="3"/>
          </p:nvPr>
        </p:nvSpPr>
        <p:spPr>
          <a:xfrm>
            <a:off x="1072200" y="224375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9" name="Google Shape;329;p12"/>
          <p:cNvSpPr txBox="1">
            <a:spLocks noGrp="1"/>
          </p:cNvSpPr>
          <p:nvPr>
            <p:ph type="subTitle" idx="4"/>
          </p:nvPr>
        </p:nvSpPr>
        <p:spPr>
          <a:xfrm>
            <a:off x="7778200" y="224375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0" name="Google Shape;330;p12"/>
          <p:cNvSpPr txBox="1">
            <a:spLocks noGrp="1"/>
          </p:cNvSpPr>
          <p:nvPr>
            <p:ph type="subTitle" idx="5"/>
          </p:nvPr>
        </p:nvSpPr>
        <p:spPr>
          <a:xfrm>
            <a:off x="4425200" y="429635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1" name="Google Shape;331;p12"/>
          <p:cNvSpPr txBox="1">
            <a:spLocks noGrp="1"/>
          </p:cNvSpPr>
          <p:nvPr>
            <p:ph type="subTitle" idx="6"/>
          </p:nvPr>
        </p:nvSpPr>
        <p:spPr>
          <a:xfrm>
            <a:off x="4425200" y="224375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1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3" name="Google Shape;333;p12"/>
          <p:cNvSpPr txBox="1">
            <a:spLocks noGrp="1"/>
          </p:cNvSpPr>
          <p:nvPr>
            <p:ph type="subTitle" idx="7"/>
          </p:nvPr>
        </p:nvSpPr>
        <p:spPr>
          <a:xfrm>
            <a:off x="1072200" y="279822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12"/>
          <p:cNvSpPr txBox="1">
            <a:spLocks noGrp="1"/>
          </p:cNvSpPr>
          <p:nvPr>
            <p:ph type="subTitle" idx="8"/>
          </p:nvPr>
        </p:nvSpPr>
        <p:spPr>
          <a:xfrm>
            <a:off x="7778200" y="279822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12"/>
          <p:cNvSpPr txBox="1">
            <a:spLocks noGrp="1"/>
          </p:cNvSpPr>
          <p:nvPr>
            <p:ph type="subTitle" idx="9"/>
          </p:nvPr>
        </p:nvSpPr>
        <p:spPr>
          <a:xfrm>
            <a:off x="1072200" y="4812187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2"/>
          <p:cNvSpPr txBox="1">
            <a:spLocks noGrp="1"/>
          </p:cNvSpPr>
          <p:nvPr>
            <p:ph type="subTitle" idx="13"/>
          </p:nvPr>
        </p:nvSpPr>
        <p:spPr>
          <a:xfrm>
            <a:off x="7778200" y="4812187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7" name="Google Shape;337;p12"/>
          <p:cNvSpPr txBox="1">
            <a:spLocks noGrp="1"/>
          </p:cNvSpPr>
          <p:nvPr>
            <p:ph type="subTitle" idx="14"/>
          </p:nvPr>
        </p:nvSpPr>
        <p:spPr>
          <a:xfrm>
            <a:off x="4425200" y="279822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8" name="Google Shape;338;p12"/>
          <p:cNvSpPr txBox="1">
            <a:spLocks noGrp="1"/>
          </p:cNvSpPr>
          <p:nvPr>
            <p:ph type="subTitle" idx="15"/>
          </p:nvPr>
        </p:nvSpPr>
        <p:spPr>
          <a:xfrm>
            <a:off x="4425200" y="4812187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4495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3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41" name="Google Shape;341;p13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0" name="Google Shape;360;p13"/>
          <p:cNvSpPr txBox="1">
            <a:spLocks noGrp="1"/>
          </p:cNvSpPr>
          <p:nvPr>
            <p:ph type="title"/>
          </p:nvPr>
        </p:nvSpPr>
        <p:spPr>
          <a:xfrm>
            <a:off x="1415433" y="1828033"/>
            <a:ext cx="3744000" cy="10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body" idx="1"/>
          </p:nvPr>
        </p:nvSpPr>
        <p:spPr>
          <a:xfrm>
            <a:off x="1415433" y="3491967"/>
            <a:ext cx="37440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62" name="Google Shape;362;p13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13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10471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4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66" name="Google Shape;366;p1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8" name="Google Shape;388;p14"/>
          <p:cNvSpPr txBox="1">
            <a:spLocks noGrp="1"/>
          </p:cNvSpPr>
          <p:nvPr>
            <p:ph type="subTitle" idx="1"/>
          </p:nvPr>
        </p:nvSpPr>
        <p:spPr>
          <a:xfrm>
            <a:off x="5311600" y="2344236"/>
            <a:ext cx="5920400" cy="1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ctrTitle"/>
          </p:nvPr>
        </p:nvSpPr>
        <p:spPr>
          <a:xfrm>
            <a:off x="7834400" y="3783336"/>
            <a:ext cx="3397600" cy="61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0" name="Google Shape;390;p14"/>
          <p:cNvGrpSpPr/>
          <p:nvPr/>
        </p:nvGrpSpPr>
        <p:grpSpPr>
          <a:xfrm>
            <a:off x="10231679" y="-383351"/>
            <a:ext cx="1051683" cy="1148784"/>
            <a:chOff x="7673759" y="-287513"/>
            <a:chExt cx="788762" cy="861588"/>
          </a:xfrm>
        </p:grpSpPr>
        <p:grpSp>
          <p:nvGrpSpPr>
            <p:cNvPr id="391" name="Google Shape;391;p14"/>
            <p:cNvGrpSpPr/>
            <p:nvPr/>
          </p:nvGrpSpPr>
          <p:grpSpPr>
            <a:xfrm rot="350572">
              <a:off x="7712287" y="-253348"/>
              <a:ext cx="711705" cy="793257"/>
              <a:chOff x="6554696" y="509501"/>
              <a:chExt cx="711709" cy="793261"/>
            </a:xfrm>
          </p:grpSpPr>
          <p:sp>
            <p:nvSpPr>
              <p:cNvPr id="392" name="Google Shape;392;p14"/>
              <p:cNvSpPr/>
              <p:nvPr/>
            </p:nvSpPr>
            <p:spPr>
              <a:xfrm>
                <a:off x="6560695" y="516700"/>
                <a:ext cx="696978" cy="779230"/>
              </a:xfrm>
              <a:custGeom>
                <a:avLst/>
                <a:gdLst/>
                <a:ahLst/>
                <a:cxnLst/>
                <a:rect l="l" t="t" r="r" b="b"/>
                <a:pathLst>
                  <a:path w="20913" h="23381" extrusionOk="0">
                    <a:moveTo>
                      <a:pt x="4201" y="1"/>
                    </a:moveTo>
                    <a:cubicBezTo>
                      <a:pt x="1903" y="1"/>
                      <a:pt x="28" y="1866"/>
                      <a:pt x="28" y="4165"/>
                    </a:cubicBezTo>
                    <a:lnTo>
                      <a:pt x="1" y="17073"/>
                    </a:lnTo>
                    <a:cubicBezTo>
                      <a:pt x="1" y="18903"/>
                      <a:pt x="1190" y="20516"/>
                      <a:pt x="2930" y="21057"/>
                    </a:cubicBezTo>
                    <a:lnTo>
                      <a:pt x="9736" y="23193"/>
                    </a:lnTo>
                    <a:cubicBezTo>
                      <a:pt x="10143" y="23318"/>
                      <a:pt x="10563" y="23381"/>
                      <a:pt x="10982" y="23381"/>
                    </a:cubicBezTo>
                    <a:cubicBezTo>
                      <a:pt x="11444" y="23381"/>
                      <a:pt x="11906" y="23304"/>
                      <a:pt x="12350" y="23148"/>
                    </a:cubicBezTo>
                    <a:lnTo>
                      <a:pt x="18092" y="21147"/>
                    </a:lnTo>
                    <a:cubicBezTo>
                      <a:pt x="19759" y="20570"/>
                      <a:pt x="20886" y="18993"/>
                      <a:pt x="20886" y="17217"/>
                    </a:cubicBezTo>
                    <a:lnTo>
                      <a:pt x="20913" y="4201"/>
                    </a:lnTo>
                    <a:cubicBezTo>
                      <a:pt x="20913" y="1903"/>
                      <a:pt x="19047" y="28"/>
                      <a:pt x="16748" y="28"/>
                    </a:cubicBezTo>
                    <a:lnTo>
                      <a:pt x="42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6554696" y="509501"/>
                <a:ext cx="711709" cy="793261"/>
              </a:xfrm>
              <a:custGeom>
                <a:avLst/>
                <a:gdLst/>
                <a:ahLst/>
                <a:cxnLst/>
                <a:rect l="l" t="t" r="r" b="b"/>
                <a:pathLst>
                  <a:path w="21355" h="23802" extrusionOk="0">
                    <a:moveTo>
                      <a:pt x="5138" y="442"/>
                    </a:moveTo>
                    <a:lnTo>
                      <a:pt x="7572" y="451"/>
                    </a:lnTo>
                    <a:lnTo>
                      <a:pt x="12440" y="469"/>
                    </a:lnTo>
                    <a:lnTo>
                      <a:pt x="14873" y="469"/>
                    </a:lnTo>
                    <a:lnTo>
                      <a:pt x="16090" y="478"/>
                    </a:lnTo>
                    <a:cubicBezTo>
                      <a:pt x="16249" y="478"/>
                      <a:pt x="16412" y="477"/>
                      <a:pt x="16574" y="477"/>
                    </a:cubicBezTo>
                    <a:cubicBezTo>
                      <a:pt x="16817" y="477"/>
                      <a:pt x="17058" y="480"/>
                      <a:pt x="17280" y="496"/>
                    </a:cubicBezTo>
                    <a:cubicBezTo>
                      <a:pt x="17659" y="541"/>
                      <a:pt x="18037" y="622"/>
                      <a:pt x="18389" y="766"/>
                    </a:cubicBezTo>
                    <a:cubicBezTo>
                      <a:pt x="18740" y="920"/>
                      <a:pt x="19083" y="1109"/>
                      <a:pt x="19380" y="1352"/>
                    </a:cubicBezTo>
                    <a:cubicBezTo>
                      <a:pt x="19669" y="1596"/>
                      <a:pt x="19939" y="1866"/>
                      <a:pt x="20155" y="2191"/>
                    </a:cubicBezTo>
                    <a:cubicBezTo>
                      <a:pt x="20363" y="2506"/>
                      <a:pt x="20534" y="2849"/>
                      <a:pt x="20651" y="3209"/>
                    </a:cubicBezTo>
                    <a:cubicBezTo>
                      <a:pt x="20759" y="3579"/>
                      <a:pt x="20832" y="3948"/>
                      <a:pt x="20832" y="4336"/>
                    </a:cubicBezTo>
                    <a:cubicBezTo>
                      <a:pt x="20841" y="4733"/>
                      <a:pt x="20832" y="5147"/>
                      <a:pt x="20832" y="5544"/>
                    </a:cubicBezTo>
                    <a:lnTo>
                      <a:pt x="20841" y="7978"/>
                    </a:lnTo>
                    <a:lnTo>
                      <a:pt x="20850" y="12845"/>
                    </a:lnTo>
                    <a:lnTo>
                      <a:pt x="20850" y="15279"/>
                    </a:lnTo>
                    <a:lnTo>
                      <a:pt x="20850" y="16496"/>
                    </a:lnTo>
                    <a:lnTo>
                      <a:pt x="20850" y="17109"/>
                    </a:lnTo>
                    <a:lnTo>
                      <a:pt x="20859" y="17406"/>
                    </a:lnTo>
                    <a:lnTo>
                      <a:pt x="20841" y="17704"/>
                    </a:lnTo>
                    <a:cubicBezTo>
                      <a:pt x="20795" y="18470"/>
                      <a:pt x="20516" y="19218"/>
                      <a:pt x="20047" y="19831"/>
                    </a:cubicBezTo>
                    <a:cubicBezTo>
                      <a:pt x="19579" y="20453"/>
                      <a:pt x="18930" y="20921"/>
                      <a:pt x="18208" y="21183"/>
                    </a:cubicBezTo>
                    <a:lnTo>
                      <a:pt x="13602" y="22769"/>
                    </a:lnTo>
                    <a:lnTo>
                      <a:pt x="12458" y="23175"/>
                    </a:lnTo>
                    <a:cubicBezTo>
                      <a:pt x="12088" y="23292"/>
                      <a:pt x="11709" y="23364"/>
                      <a:pt x="11322" y="23382"/>
                    </a:cubicBezTo>
                    <a:cubicBezTo>
                      <a:pt x="11267" y="23385"/>
                      <a:pt x="11211" y="23386"/>
                      <a:pt x="11156" y="23386"/>
                    </a:cubicBezTo>
                    <a:cubicBezTo>
                      <a:pt x="10830" y="23386"/>
                      <a:pt x="10500" y="23342"/>
                      <a:pt x="10177" y="23265"/>
                    </a:cubicBezTo>
                    <a:cubicBezTo>
                      <a:pt x="9997" y="23211"/>
                      <a:pt x="9798" y="23148"/>
                      <a:pt x="9609" y="23085"/>
                    </a:cubicBezTo>
                    <a:lnTo>
                      <a:pt x="9023" y="22905"/>
                    </a:lnTo>
                    <a:lnTo>
                      <a:pt x="4381" y="21453"/>
                    </a:lnTo>
                    <a:lnTo>
                      <a:pt x="3218" y="21093"/>
                    </a:lnTo>
                    <a:cubicBezTo>
                      <a:pt x="2849" y="20976"/>
                      <a:pt x="2497" y="20813"/>
                      <a:pt x="2173" y="20597"/>
                    </a:cubicBezTo>
                    <a:cubicBezTo>
                      <a:pt x="1542" y="20173"/>
                      <a:pt x="1001" y="19578"/>
                      <a:pt x="676" y="18866"/>
                    </a:cubicBezTo>
                    <a:cubicBezTo>
                      <a:pt x="505" y="18515"/>
                      <a:pt x="397" y="18136"/>
                      <a:pt x="343" y="17749"/>
                    </a:cubicBezTo>
                    <a:cubicBezTo>
                      <a:pt x="298" y="17361"/>
                      <a:pt x="316" y="16955"/>
                      <a:pt x="316" y="16550"/>
                    </a:cubicBezTo>
                    <a:lnTo>
                      <a:pt x="334" y="14116"/>
                    </a:lnTo>
                    <a:lnTo>
                      <a:pt x="388" y="9248"/>
                    </a:lnTo>
                    <a:cubicBezTo>
                      <a:pt x="397" y="7626"/>
                      <a:pt x="406" y="6003"/>
                      <a:pt x="415" y="4381"/>
                    </a:cubicBezTo>
                    <a:cubicBezTo>
                      <a:pt x="424" y="3993"/>
                      <a:pt x="478" y="3606"/>
                      <a:pt x="586" y="3245"/>
                    </a:cubicBezTo>
                    <a:cubicBezTo>
                      <a:pt x="703" y="2876"/>
                      <a:pt x="866" y="2524"/>
                      <a:pt x="1082" y="2200"/>
                    </a:cubicBezTo>
                    <a:cubicBezTo>
                      <a:pt x="1298" y="1884"/>
                      <a:pt x="1551" y="1596"/>
                      <a:pt x="1848" y="1343"/>
                    </a:cubicBezTo>
                    <a:cubicBezTo>
                      <a:pt x="2155" y="1109"/>
                      <a:pt x="2479" y="902"/>
                      <a:pt x="2831" y="748"/>
                    </a:cubicBezTo>
                    <a:cubicBezTo>
                      <a:pt x="3191" y="604"/>
                      <a:pt x="3561" y="505"/>
                      <a:pt x="3948" y="460"/>
                    </a:cubicBezTo>
                    <a:cubicBezTo>
                      <a:pt x="4039" y="451"/>
                      <a:pt x="4138" y="451"/>
                      <a:pt x="4237" y="442"/>
                    </a:cubicBezTo>
                    <a:close/>
                    <a:moveTo>
                      <a:pt x="4381" y="0"/>
                    </a:moveTo>
                    <a:lnTo>
                      <a:pt x="4219" y="9"/>
                    </a:lnTo>
                    <a:cubicBezTo>
                      <a:pt x="4111" y="18"/>
                      <a:pt x="4003" y="18"/>
                      <a:pt x="3894" y="27"/>
                    </a:cubicBezTo>
                    <a:cubicBezTo>
                      <a:pt x="3471" y="81"/>
                      <a:pt x="3056" y="190"/>
                      <a:pt x="2668" y="352"/>
                    </a:cubicBezTo>
                    <a:cubicBezTo>
                      <a:pt x="2272" y="523"/>
                      <a:pt x="1911" y="748"/>
                      <a:pt x="1578" y="1019"/>
                    </a:cubicBezTo>
                    <a:cubicBezTo>
                      <a:pt x="1253" y="1289"/>
                      <a:pt x="965" y="1614"/>
                      <a:pt x="731" y="1965"/>
                    </a:cubicBezTo>
                    <a:cubicBezTo>
                      <a:pt x="496" y="2326"/>
                      <a:pt x="316" y="2713"/>
                      <a:pt x="190" y="3119"/>
                    </a:cubicBezTo>
                    <a:cubicBezTo>
                      <a:pt x="63" y="3534"/>
                      <a:pt x="9" y="3957"/>
                      <a:pt x="0" y="4381"/>
                    </a:cubicBezTo>
                    <a:cubicBezTo>
                      <a:pt x="0" y="6003"/>
                      <a:pt x="0" y="7626"/>
                      <a:pt x="9" y="9248"/>
                    </a:cubicBezTo>
                    <a:lnTo>
                      <a:pt x="54" y="14116"/>
                    </a:lnTo>
                    <a:lnTo>
                      <a:pt x="54" y="16550"/>
                    </a:lnTo>
                    <a:lnTo>
                      <a:pt x="54" y="17154"/>
                    </a:lnTo>
                    <a:cubicBezTo>
                      <a:pt x="54" y="17253"/>
                      <a:pt x="54" y="17361"/>
                      <a:pt x="63" y="17469"/>
                    </a:cubicBezTo>
                    <a:cubicBezTo>
                      <a:pt x="63" y="17568"/>
                      <a:pt x="72" y="17676"/>
                      <a:pt x="81" y="17776"/>
                    </a:cubicBezTo>
                    <a:cubicBezTo>
                      <a:pt x="127" y="18190"/>
                      <a:pt x="217" y="18605"/>
                      <a:pt x="370" y="19002"/>
                    </a:cubicBezTo>
                    <a:cubicBezTo>
                      <a:pt x="676" y="19786"/>
                      <a:pt x="1226" y="20489"/>
                      <a:pt x="1947" y="20949"/>
                    </a:cubicBezTo>
                    <a:cubicBezTo>
                      <a:pt x="2299" y="21183"/>
                      <a:pt x="2696" y="21363"/>
                      <a:pt x="3092" y="21489"/>
                    </a:cubicBezTo>
                    <a:lnTo>
                      <a:pt x="4255" y="21859"/>
                    </a:lnTo>
                    <a:lnTo>
                      <a:pt x="8897" y="23310"/>
                    </a:lnTo>
                    <a:lnTo>
                      <a:pt x="9483" y="23490"/>
                    </a:lnTo>
                    <a:cubicBezTo>
                      <a:pt x="9672" y="23554"/>
                      <a:pt x="9862" y="23617"/>
                      <a:pt x="10078" y="23671"/>
                    </a:cubicBezTo>
                    <a:cubicBezTo>
                      <a:pt x="10418" y="23761"/>
                      <a:pt x="10777" y="23801"/>
                      <a:pt x="11133" y="23801"/>
                    </a:cubicBezTo>
                    <a:cubicBezTo>
                      <a:pt x="11202" y="23801"/>
                      <a:pt x="11271" y="23800"/>
                      <a:pt x="11340" y="23797"/>
                    </a:cubicBezTo>
                    <a:cubicBezTo>
                      <a:pt x="11764" y="23779"/>
                      <a:pt x="12187" y="23698"/>
                      <a:pt x="12593" y="23563"/>
                    </a:cubicBezTo>
                    <a:lnTo>
                      <a:pt x="13738" y="23157"/>
                    </a:lnTo>
                    <a:lnTo>
                      <a:pt x="18335" y="21552"/>
                    </a:lnTo>
                    <a:cubicBezTo>
                      <a:pt x="19137" y="21273"/>
                      <a:pt x="19858" y="20759"/>
                      <a:pt x="20372" y="20083"/>
                    </a:cubicBezTo>
                    <a:cubicBezTo>
                      <a:pt x="20895" y="19407"/>
                      <a:pt x="21210" y="18578"/>
                      <a:pt x="21273" y="17731"/>
                    </a:cubicBezTo>
                    <a:lnTo>
                      <a:pt x="21282" y="17406"/>
                    </a:lnTo>
                    <a:lnTo>
                      <a:pt x="21282" y="17109"/>
                    </a:lnTo>
                    <a:lnTo>
                      <a:pt x="21291" y="16496"/>
                    </a:lnTo>
                    <a:lnTo>
                      <a:pt x="21291" y="15279"/>
                    </a:lnTo>
                    <a:lnTo>
                      <a:pt x="21309" y="12845"/>
                    </a:lnTo>
                    <a:lnTo>
                      <a:pt x="21327" y="7978"/>
                    </a:lnTo>
                    <a:lnTo>
                      <a:pt x="21345" y="5544"/>
                    </a:lnTo>
                    <a:cubicBezTo>
                      <a:pt x="21345" y="5138"/>
                      <a:pt x="21354" y="4742"/>
                      <a:pt x="21345" y="4327"/>
                    </a:cubicBezTo>
                    <a:cubicBezTo>
                      <a:pt x="21336" y="3894"/>
                      <a:pt x="21255" y="3471"/>
                      <a:pt x="21129" y="3056"/>
                    </a:cubicBezTo>
                    <a:cubicBezTo>
                      <a:pt x="20994" y="2650"/>
                      <a:pt x="20795" y="2263"/>
                      <a:pt x="20561" y="1911"/>
                    </a:cubicBezTo>
                    <a:cubicBezTo>
                      <a:pt x="20309" y="1551"/>
                      <a:pt x="20011" y="1244"/>
                      <a:pt x="19678" y="974"/>
                    </a:cubicBezTo>
                    <a:cubicBezTo>
                      <a:pt x="19344" y="694"/>
                      <a:pt x="18966" y="487"/>
                      <a:pt x="18569" y="325"/>
                    </a:cubicBezTo>
                    <a:cubicBezTo>
                      <a:pt x="18172" y="153"/>
                      <a:pt x="17749" y="72"/>
                      <a:pt x="17325" y="18"/>
                    </a:cubicBezTo>
                    <a:cubicBezTo>
                      <a:pt x="17109" y="5"/>
                      <a:pt x="16901" y="2"/>
                      <a:pt x="16698" y="2"/>
                    </a:cubicBezTo>
                    <a:cubicBezTo>
                      <a:pt x="16596" y="2"/>
                      <a:pt x="16494" y="3"/>
                      <a:pt x="16393" y="3"/>
                    </a:cubicBezTo>
                    <a:cubicBezTo>
                      <a:pt x="16292" y="3"/>
                      <a:pt x="16192" y="2"/>
                      <a:pt x="1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94" name="Google Shape;394;p14"/>
            <p:cNvSpPr/>
            <p:nvPr/>
          </p:nvSpPr>
          <p:spPr>
            <a:xfrm rot="442426">
              <a:off x="8229710" y="-161880"/>
              <a:ext cx="102851" cy="551273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7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3728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15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97" name="Google Shape;397;p1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16" name="Google Shape;416;p15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15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 txBox="1">
            <a:spLocks noGrp="1"/>
          </p:cNvSpPr>
          <p:nvPr>
            <p:ph type="title"/>
          </p:nvPr>
        </p:nvSpPr>
        <p:spPr>
          <a:xfrm>
            <a:off x="960000" y="1979267"/>
            <a:ext cx="4692400" cy="22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 rot="684086">
            <a:off x="7726910" y="2272962"/>
            <a:ext cx="2505033" cy="2384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456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16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422" name="Google Shape;422;p16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23" name="Google Shape;423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" name="Google Shape;424;p1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425" name="Google Shape;425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40" name="Google Shape;440;p1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441" name="Google Shape;441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456" name="Google Shape;456;p1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1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2" name="Google Shape;462;p16"/>
          <p:cNvSpPr txBox="1">
            <a:spLocks noGrp="1"/>
          </p:cNvSpPr>
          <p:nvPr>
            <p:ph type="subTitle" idx="1"/>
          </p:nvPr>
        </p:nvSpPr>
        <p:spPr>
          <a:xfrm>
            <a:off x="1209200" y="4756967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3" name="Google Shape;463;p16"/>
          <p:cNvSpPr txBox="1">
            <a:spLocks noGrp="1"/>
          </p:cNvSpPr>
          <p:nvPr>
            <p:ph type="subTitle" idx="2"/>
          </p:nvPr>
        </p:nvSpPr>
        <p:spPr>
          <a:xfrm>
            <a:off x="7605200" y="4756967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16"/>
          <p:cNvSpPr txBox="1">
            <a:spLocks noGrp="1"/>
          </p:cNvSpPr>
          <p:nvPr>
            <p:ph type="subTitle" idx="3"/>
          </p:nvPr>
        </p:nvSpPr>
        <p:spPr>
          <a:xfrm>
            <a:off x="1209200" y="2704367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5" name="Google Shape;465;p16"/>
          <p:cNvSpPr txBox="1">
            <a:spLocks noGrp="1"/>
          </p:cNvSpPr>
          <p:nvPr>
            <p:ph type="subTitle" idx="4"/>
          </p:nvPr>
        </p:nvSpPr>
        <p:spPr>
          <a:xfrm>
            <a:off x="7236633" y="241393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6" name="Google Shape;466;p16"/>
          <p:cNvSpPr txBox="1">
            <a:spLocks noGrp="1"/>
          </p:cNvSpPr>
          <p:nvPr>
            <p:ph type="subTitle" idx="5"/>
          </p:nvPr>
        </p:nvSpPr>
        <p:spPr>
          <a:xfrm>
            <a:off x="1209200" y="3360433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subTitle" idx="6"/>
          </p:nvPr>
        </p:nvSpPr>
        <p:spPr>
          <a:xfrm>
            <a:off x="7605200" y="3360433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8" name="Google Shape;468;p16"/>
          <p:cNvSpPr txBox="1">
            <a:spLocks noGrp="1"/>
          </p:cNvSpPr>
          <p:nvPr>
            <p:ph type="subTitle" idx="7"/>
          </p:nvPr>
        </p:nvSpPr>
        <p:spPr>
          <a:xfrm>
            <a:off x="1209200" y="537440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9" name="Google Shape;469;p16"/>
          <p:cNvSpPr txBox="1">
            <a:spLocks noGrp="1"/>
          </p:cNvSpPr>
          <p:nvPr>
            <p:ph type="subTitle" idx="8"/>
          </p:nvPr>
        </p:nvSpPr>
        <p:spPr>
          <a:xfrm>
            <a:off x="7605200" y="537440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0" name="Google Shape;470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440000" cy="13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856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7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473" name="Google Shape;473;p1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95" name="Google Shape;495;p17"/>
          <p:cNvSpPr txBox="1">
            <a:spLocks noGrp="1"/>
          </p:cNvSpPr>
          <p:nvPr>
            <p:ph type="subTitle" idx="1"/>
          </p:nvPr>
        </p:nvSpPr>
        <p:spPr>
          <a:xfrm>
            <a:off x="4156200" y="4864317"/>
            <a:ext cx="38796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title"/>
          </p:nvPr>
        </p:nvSpPr>
        <p:spPr>
          <a:xfrm>
            <a:off x="2558200" y="2151784"/>
            <a:ext cx="7075600" cy="19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 idx="2" hasCustomPrompt="1"/>
          </p:nvPr>
        </p:nvSpPr>
        <p:spPr>
          <a:xfrm>
            <a:off x="5125000" y="788084"/>
            <a:ext cx="1942000" cy="90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grpSp>
        <p:nvGrpSpPr>
          <p:cNvPr id="498" name="Google Shape;498;p17"/>
          <p:cNvGrpSpPr/>
          <p:nvPr/>
        </p:nvGrpSpPr>
        <p:grpSpPr>
          <a:xfrm rot="-697126" flipH="1">
            <a:off x="759050" y="-468403"/>
            <a:ext cx="1740524" cy="1795281"/>
            <a:chOff x="1492000" y="427450"/>
            <a:chExt cx="1188000" cy="1225375"/>
          </a:xfrm>
        </p:grpSpPr>
        <p:sp>
          <p:nvSpPr>
            <p:cNvPr id="499" name="Google Shape;499;p17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58580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8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12" name="Google Shape;512;p1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1" name="Google Shape;531;p18"/>
          <p:cNvSpPr txBox="1">
            <a:spLocks noGrp="1"/>
          </p:cNvSpPr>
          <p:nvPr>
            <p:ph type="subTitle" idx="1"/>
          </p:nvPr>
        </p:nvSpPr>
        <p:spPr>
          <a:xfrm>
            <a:off x="1186800" y="2346992"/>
            <a:ext cx="10045200" cy="37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2" name="Google Shape;532;p18"/>
          <p:cNvSpPr txBox="1">
            <a:spLocks noGrp="1"/>
          </p:cNvSpPr>
          <p:nvPr>
            <p:ph type="title"/>
          </p:nvPr>
        </p:nvSpPr>
        <p:spPr>
          <a:xfrm>
            <a:off x="6096000" y="720000"/>
            <a:ext cx="5136000" cy="13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2296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19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35" name="Google Shape;535;p1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7" name="Google Shape;557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6432800" cy="13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0253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Title design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0"/>
          <p:cNvSpPr txBox="1">
            <a:spLocks noGrp="1"/>
          </p:cNvSpPr>
          <p:nvPr>
            <p:ph type="title"/>
          </p:nvPr>
        </p:nvSpPr>
        <p:spPr>
          <a:xfrm>
            <a:off x="6096000" y="720000"/>
            <a:ext cx="5136000" cy="6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60" name="Google Shape;560;p20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61" name="Google Shape;561;p2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7743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4848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21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85" name="Google Shape;585;p2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04" name="Google Shape;604;p21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21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21"/>
          <p:cNvSpPr txBox="1">
            <a:spLocks noGrp="1"/>
          </p:cNvSpPr>
          <p:nvPr>
            <p:ph type="title" hasCustomPrompt="1"/>
          </p:nvPr>
        </p:nvSpPr>
        <p:spPr>
          <a:xfrm>
            <a:off x="2357600" y="2172317"/>
            <a:ext cx="7476800" cy="181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7" name="Google Shape;607;p21"/>
          <p:cNvSpPr txBox="1">
            <a:spLocks noGrp="1"/>
          </p:cNvSpPr>
          <p:nvPr>
            <p:ph type="body" idx="1"/>
          </p:nvPr>
        </p:nvSpPr>
        <p:spPr>
          <a:xfrm>
            <a:off x="3613400" y="3801256"/>
            <a:ext cx="49652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627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2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610" name="Google Shape;610;p22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11" name="Google Shape;611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2" name="Google Shape;612;p22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13" name="Google Shape;613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" name="Google Shape;618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28" name="Google Shape;628;p22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29" name="Google Shape;629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644" name="Google Shape;644;p22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22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22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22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22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0" name="Google Shape;650;p22"/>
          <p:cNvSpPr txBox="1">
            <a:spLocks noGrp="1"/>
          </p:cNvSpPr>
          <p:nvPr>
            <p:ph type="title" hasCustomPrompt="1"/>
          </p:nvPr>
        </p:nvSpPr>
        <p:spPr>
          <a:xfrm>
            <a:off x="960000" y="1524933"/>
            <a:ext cx="4440000" cy="10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51" name="Google Shape;651;p22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3928300"/>
            <a:ext cx="4440000" cy="10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52" name="Google Shape;652;p22"/>
          <p:cNvSpPr txBox="1">
            <a:spLocks noGrp="1"/>
          </p:cNvSpPr>
          <p:nvPr>
            <p:ph type="title" idx="3" hasCustomPrompt="1"/>
          </p:nvPr>
        </p:nvSpPr>
        <p:spPr>
          <a:xfrm>
            <a:off x="6792000" y="3928300"/>
            <a:ext cx="4440000" cy="10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53" name="Google Shape;653;p22"/>
          <p:cNvSpPr txBox="1">
            <a:spLocks noGrp="1"/>
          </p:cNvSpPr>
          <p:nvPr>
            <p:ph type="subTitle" idx="1"/>
          </p:nvPr>
        </p:nvSpPr>
        <p:spPr>
          <a:xfrm>
            <a:off x="960000" y="2586117"/>
            <a:ext cx="39192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4" name="Google Shape;654;p22"/>
          <p:cNvSpPr txBox="1">
            <a:spLocks noGrp="1"/>
          </p:cNvSpPr>
          <p:nvPr>
            <p:ph type="subTitle" idx="4"/>
          </p:nvPr>
        </p:nvSpPr>
        <p:spPr>
          <a:xfrm>
            <a:off x="960000" y="4989467"/>
            <a:ext cx="39192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5" name="Google Shape;655;p22"/>
          <p:cNvSpPr txBox="1">
            <a:spLocks noGrp="1"/>
          </p:cNvSpPr>
          <p:nvPr>
            <p:ph type="subTitle" idx="5"/>
          </p:nvPr>
        </p:nvSpPr>
        <p:spPr>
          <a:xfrm>
            <a:off x="7055600" y="4989500"/>
            <a:ext cx="41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9280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3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658" name="Google Shape;658;p23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59" name="Google Shape;659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60" name="Google Shape;660;p2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61" name="Google Shape;661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6" name="Google Shape;676;p2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77" name="Google Shape;677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692" name="Google Shape;692;p2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2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2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2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2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8" name="Google Shape;698;p23"/>
          <p:cNvSpPr txBox="1">
            <a:spLocks noGrp="1"/>
          </p:cNvSpPr>
          <p:nvPr>
            <p:ph type="subTitle" idx="1"/>
          </p:nvPr>
        </p:nvSpPr>
        <p:spPr>
          <a:xfrm>
            <a:off x="960000" y="3511117"/>
            <a:ext cx="2764800" cy="2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9" name="Google Shape;699;p23"/>
          <p:cNvSpPr txBox="1">
            <a:spLocks noGrp="1"/>
          </p:cNvSpPr>
          <p:nvPr>
            <p:ph type="title"/>
          </p:nvPr>
        </p:nvSpPr>
        <p:spPr>
          <a:xfrm>
            <a:off x="960000" y="1936267"/>
            <a:ext cx="2161600" cy="13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4237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4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702" name="Google Shape;702;p2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721" name="Google Shape;721;p24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24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4"/>
          <p:cNvSpPr txBox="1">
            <a:spLocks noGrp="1"/>
          </p:cNvSpPr>
          <p:nvPr>
            <p:ph type="ctrTitle"/>
          </p:nvPr>
        </p:nvSpPr>
        <p:spPr>
          <a:xfrm>
            <a:off x="3135833" y="720000"/>
            <a:ext cx="5920400" cy="123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4" name="Google Shape;724;p24"/>
          <p:cNvSpPr txBox="1"/>
          <p:nvPr/>
        </p:nvSpPr>
        <p:spPr>
          <a:xfrm>
            <a:off x="3229617" y="4992767"/>
            <a:ext cx="5732800" cy="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5" name="Google Shape;725;p24"/>
          <p:cNvSpPr txBox="1">
            <a:spLocks noGrp="1"/>
          </p:cNvSpPr>
          <p:nvPr>
            <p:ph type="subTitle" idx="1"/>
          </p:nvPr>
        </p:nvSpPr>
        <p:spPr>
          <a:xfrm>
            <a:off x="3940800" y="2668600"/>
            <a:ext cx="43104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26" name="Google Shape;726;p24"/>
          <p:cNvGrpSpPr/>
          <p:nvPr/>
        </p:nvGrpSpPr>
        <p:grpSpPr>
          <a:xfrm rot="697126">
            <a:off x="10957966" y="-492253"/>
            <a:ext cx="1740524" cy="1795281"/>
            <a:chOff x="1492000" y="427450"/>
            <a:chExt cx="1188000" cy="1225375"/>
          </a:xfrm>
        </p:grpSpPr>
        <p:sp>
          <p:nvSpPr>
            <p:cNvPr id="727" name="Google Shape;727;p24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58503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25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740" name="Google Shape;740;p2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41" name="Google Shape;741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42" name="Google Shape;742;p2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743" name="Google Shape;743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" name="Google Shape;744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" name="Google Shape;745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" name="Google Shape;746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" name="Google Shape;747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" name="Google Shape;748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" name="Google Shape;749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" name="Google Shape;750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" name="Google Shape;751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" name="Google Shape;752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" name="Google Shape;753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" name="Google Shape;754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" name="Google Shape;755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58" name="Google Shape;758;p2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759" name="Google Shape;759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774" name="Google Shape;774;p2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2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2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2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2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0" name="Google Shape;780;p25"/>
          <p:cNvSpPr txBox="1">
            <a:spLocks noGrp="1"/>
          </p:cNvSpPr>
          <p:nvPr>
            <p:ph type="subTitle" idx="1"/>
          </p:nvPr>
        </p:nvSpPr>
        <p:spPr>
          <a:xfrm>
            <a:off x="8403967" y="3429000"/>
            <a:ext cx="2828400" cy="2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1" name="Google Shape;781;p25"/>
          <p:cNvSpPr txBox="1">
            <a:spLocks noGrp="1"/>
          </p:cNvSpPr>
          <p:nvPr>
            <p:ph type="title"/>
          </p:nvPr>
        </p:nvSpPr>
        <p:spPr>
          <a:xfrm>
            <a:off x="8910000" y="1936284"/>
            <a:ext cx="2322000" cy="13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9082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795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911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CFE2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55434" y="0"/>
            <a:ext cx="11439727" cy="6857979"/>
          </a:xfrm>
          <a:custGeom>
            <a:avLst/>
            <a:gdLst/>
            <a:ahLst/>
            <a:cxnLst/>
            <a:rect l="l" t="t" r="r" b="b"/>
            <a:pathLst>
              <a:path w="128517" h="78770" extrusionOk="0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/>
          <p:nvPr/>
        </p:nvSpPr>
        <p:spPr>
          <a:xfrm>
            <a:off x="2339400" y="1514200"/>
            <a:ext cx="7513200" cy="3829600"/>
          </a:xfrm>
          <a:prstGeom prst="plaque">
            <a:avLst>
              <a:gd name="adj" fmla="val 11691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1" name="Google Shape;11;p2"/>
          <p:cNvCxnSpPr/>
          <p:nvPr/>
        </p:nvCxnSpPr>
        <p:spPr>
          <a:xfrm>
            <a:off x="3430400" y="4155800"/>
            <a:ext cx="533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3430400" y="2963667"/>
            <a:ext cx="533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 rot="697126">
            <a:off x="11040250" y="-62237"/>
            <a:ext cx="1740524" cy="1795281"/>
            <a:chOff x="1492000" y="427450"/>
            <a:chExt cx="1188000" cy="1225375"/>
          </a:xfrm>
        </p:grpSpPr>
        <p:sp>
          <p:nvSpPr>
            <p:cNvPr id="14" name="Google Shape;14;p2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3135800" y="1998467"/>
            <a:ext cx="5920400" cy="19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sz="8000" b="1"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3135800" y="4382733"/>
            <a:ext cx="5920400" cy="4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7867" y="-28667"/>
            <a:ext cx="1028000" cy="6886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8" name="Google Shape;28;p2"/>
          <p:cNvGrpSpPr/>
          <p:nvPr/>
        </p:nvGrpSpPr>
        <p:grpSpPr>
          <a:xfrm rot="-1976796" flipH="1">
            <a:off x="7889975" y="5320178"/>
            <a:ext cx="4632472" cy="1185191"/>
            <a:chOff x="3809875" y="1963175"/>
            <a:chExt cx="1923600" cy="492150"/>
          </a:xfrm>
        </p:grpSpPr>
        <p:sp>
          <p:nvSpPr>
            <p:cNvPr id="29" name="Google Shape;29;p2"/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375097">
            <a:off x="1638076" y="-337843"/>
            <a:ext cx="948989" cy="1057731"/>
            <a:chOff x="6554696" y="509501"/>
            <a:chExt cx="711709" cy="793261"/>
          </a:xfrm>
        </p:grpSpPr>
        <p:sp>
          <p:nvSpPr>
            <p:cNvPr id="41" name="Google Shape;41;p2"/>
            <p:cNvSpPr/>
            <p:nvPr/>
          </p:nvSpPr>
          <p:spPr>
            <a:xfrm>
              <a:off x="6560695" y="516700"/>
              <a:ext cx="696978" cy="779230"/>
            </a:xfrm>
            <a:custGeom>
              <a:avLst/>
              <a:gdLst/>
              <a:ahLst/>
              <a:cxnLst/>
              <a:rect l="l" t="t" r="r" b="b"/>
              <a:pathLst>
                <a:path w="20913" h="23381" extrusionOk="0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54696" y="509501"/>
              <a:ext cx="711709" cy="793261"/>
            </a:xfrm>
            <a:custGeom>
              <a:avLst/>
              <a:gdLst/>
              <a:ahLst/>
              <a:cxnLst/>
              <a:rect l="l" t="t" r="r" b="b"/>
              <a:pathLst>
                <a:path w="21355" h="23802" extrusionOk="0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807122">
            <a:off x="1079067" y="6278203"/>
            <a:ext cx="3330068" cy="3202541"/>
            <a:chOff x="1857000" y="3245400"/>
            <a:chExt cx="1233825" cy="1186575"/>
          </a:xfrm>
        </p:grpSpPr>
        <p:sp>
          <p:nvSpPr>
            <p:cNvPr id="44" name="Google Shape;44;p2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0" name="Google Shape;50;p2"/>
          <p:cNvSpPr/>
          <p:nvPr/>
        </p:nvSpPr>
        <p:spPr>
          <a:xfrm rot="-381518">
            <a:off x="1756574" y="-194975"/>
            <a:ext cx="137244" cy="734988"/>
          </a:xfrm>
          <a:prstGeom prst="roundRect">
            <a:avLst>
              <a:gd name="adj" fmla="val 50000"/>
            </a:avLst>
          </a:prstGeom>
          <a:solidFill>
            <a:schemeClr val="lt2">
              <a:alpha val="47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923122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09702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>
            <a:off x="11653792" y="2373797"/>
            <a:ext cx="27305" cy="77932"/>
          </a:xfrm>
          <a:custGeom>
            <a:avLst/>
            <a:gdLst/>
            <a:ahLst/>
            <a:cxnLst/>
            <a:rect l="l" t="t" r="r" b="b"/>
            <a:pathLst>
              <a:path w="488" h="1403" extrusionOk="0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" name="Google Shape;55;p4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6" name="Google Shape;56;p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960000" y="1662565"/>
            <a:ext cx="10272000" cy="4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1pPr>
            <a:lvl2pPr marL="1219170" lvl="1" indent="-406390" rtl="0">
              <a:spcBef>
                <a:spcPts val="6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67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>
            <a:off x="11653792" y="2373797"/>
            <a:ext cx="27305" cy="77932"/>
          </a:xfrm>
          <a:custGeom>
            <a:avLst/>
            <a:gdLst/>
            <a:ahLst/>
            <a:cxnLst/>
            <a:rect l="l" t="t" r="r" b="b"/>
            <a:pathLst>
              <a:path w="488" h="1403" extrusionOk="0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5" name="Google Shape;55;p4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6" name="Google Shape;56;p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960000" y="1662565"/>
            <a:ext cx="10272000" cy="4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1pPr>
            <a:lvl2pPr marL="1219170" lvl="1" indent="-406390" rtl="0">
              <a:spcBef>
                <a:spcPts val="6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7412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5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82" name="Google Shape;82;p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83" name="Google Shape;83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4" name="Google Shape;84;p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0" name="Google Shape;100;p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16" name="Google Shape;116;p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49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1"/>
          </p:nvPr>
        </p:nvSpPr>
        <p:spPr>
          <a:xfrm>
            <a:off x="1209200" y="438950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2"/>
          </p:nvPr>
        </p:nvSpPr>
        <p:spPr>
          <a:xfrm>
            <a:off x="7569200" y="438950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3"/>
          </p:nvPr>
        </p:nvSpPr>
        <p:spPr>
          <a:xfrm>
            <a:off x="1209200" y="2112761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4"/>
          </p:nvPr>
        </p:nvSpPr>
        <p:spPr>
          <a:xfrm>
            <a:off x="7569200" y="2112761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5"/>
          </p:nvPr>
        </p:nvSpPr>
        <p:spPr>
          <a:xfrm>
            <a:off x="1209200" y="2768828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6"/>
          </p:nvPr>
        </p:nvSpPr>
        <p:spPr>
          <a:xfrm>
            <a:off x="7569200" y="2768828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7"/>
          </p:nvPr>
        </p:nvSpPr>
        <p:spPr>
          <a:xfrm>
            <a:off x="1209200" y="5006936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8"/>
          </p:nvPr>
        </p:nvSpPr>
        <p:spPr>
          <a:xfrm>
            <a:off x="7569200" y="5006936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93057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6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133" name="Google Shape;133;p6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34" name="Google Shape;134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5" name="Google Shape;135;p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7" name="Google Shape;167;p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504800" cy="135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627600" y="4158833"/>
            <a:ext cx="4504800" cy="17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7158000" y="4140233"/>
            <a:ext cx="4236000" cy="17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Google Shape;176;p6"/>
          <p:cNvSpPr txBox="1">
            <a:spLocks noGrp="1"/>
          </p:cNvSpPr>
          <p:nvPr>
            <p:ph type="subTitle" idx="3"/>
          </p:nvPr>
        </p:nvSpPr>
        <p:spPr>
          <a:xfrm>
            <a:off x="1209200" y="344853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6"/>
          <p:cNvSpPr txBox="1">
            <a:spLocks noGrp="1"/>
          </p:cNvSpPr>
          <p:nvPr>
            <p:ph type="subTitle" idx="4"/>
          </p:nvPr>
        </p:nvSpPr>
        <p:spPr>
          <a:xfrm>
            <a:off x="7605200" y="342993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86836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7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180" name="Google Shape;180;p7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81" name="Google Shape;181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" name="Google Shape;182;p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83" name="Google Shape;183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14" name="Google Shape;214;p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116400" cy="19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subTitle" idx="1"/>
          </p:nvPr>
        </p:nvSpPr>
        <p:spPr>
          <a:xfrm>
            <a:off x="7605197" y="1156267"/>
            <a:ext cx="1388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subTitle" idx="2"/>
          </p:nvPr>
        </p:nvSpPr>
        <p:spPr>
          <a:xfrm>
            <a:off x="7605197" y="3808733"/>
            <a:ext cx="1388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" name="Google Shape;223;p7"/>
          <p:cNvSpPr txBox="1">
            <a:spLocks noGrp="1"/>
          </p:cNvSpPr>
          <p:nvPr>
            <p:ph type="subTitle" idx="3"/>
          </p:nvPr>
        </p:nvSpPr>
        <p:spPr>
          <a:xfrm>
            <a:off x="1209200" y="3808733"/>
            <a:ext cx="1388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4"/>
          </p:nvPr>
        </p:nvSpPr>
        <p:spPr>
          <a:xfrm>
            <a:off x="1209200" y="4351133"/>
            <a:ext cx="3341600" cy="1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subTitle" idx="5"/>
          </p:nvPr>
        </p:nvSpPr>
        <p:spPr>
          <a:xfrm>
            <a:off x="7605200" y="4351133"/>
            <a:ext cx="3341600" cy="1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subTitle" idx="6"/>
          </p:nvPr>
        </p:nvSpPr>
        <p:spPr>
          <a:xfrm>
            <a:off x="7605200" y="1719733"/>
            <a:ext cx="3341600" cy="1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88827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8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229" name="Google Shape;229;p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7085700" y="1309333"/>
            <a:ext cx="4146000" cy="1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2" name="Google Shape;252;p8"/>
          <p:cNvSpPr txBox="1">
            <a:spLocks noGrp="1"/>
          </p:cNvSpPr>
          <p:nvPr>
            <p:ph type="subTitle" idx="1"/>
          </p:nvPr>
        </p:nvSpPr>
        <p:spPr>
          <a:xfrm>
            <a:off x="8321500" y="3522767"/>
            <a:ext cx="2910400" cy="1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6018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chemeClr val="lt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4297600" y="2094600"/>
            <a:ext cx="3596800" cy="266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6716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0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257" name="Google Shape;257;p1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276" name="Google Shape;276;p10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10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8" name="Google Shape;278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71512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21622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1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281" name="Google Shape;281;p1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00" name="Google Shape;300;p11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1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5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02227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2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04" name="Google Shape;304;p12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6" name="Google Shape;326;p12"/>
          <p:cNvSpPr txBox="1">
            <a:spLocks noGrp="1"/>
          </p:cNvSpPr>
          <p:nvPr>
            <p:ph type="subTitle" idx="1"/>
          </p:nvPr>
        </p:nvSpPr>
        <p:spPr>
          <a:xfrm>
            <a:off x="1072200" y="429635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7" name="Google Shape;327;p12"/>
          <p:cNvSpPr txBox="1">
            <a:spLocks noGrp="1"/>
          </p:cNvSpPr>
          <p:nvPr>
            <p:ph type="subTitle" idx="2"/>
          </p:nvPr>
        </p:nvSpPr>
        <p:spPr>
          <a:xfrm>
            <a:off x="7778200" y="429635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8" name="Google Shape;328;p12"/>
          <p:cNvSpPr txBox="1">
            <a:spLocks noGrp="1"/>
          </p:cNvSpPr>
          <p:nvPr>
            <p:ph type="subTitle" idx="3"/>
          </p:nvPr>
        </p:nvSpPr>
        <p:spPr>
          <a:xfrm>
            <a:off x="1072200" y="224375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9" name="Google Shape;329;p12"/>
          <p:cNvSpPr txBox="1">
            <a:spLocks noGrp="1"/>
          </p:cNvSpPr>
          <p:nvPr>
            <p:ph type="subTitle" idx="4"/>
          </p:nvPr>
        </p:nvSpPr>
        <p:spPr>
          <a:xfrm>
            <a:off x="7778200" y="224375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0" name="Google Shape;330;p12"/>
          <p:cNvSpPr txBox="1">
            <a:spLocks noGrp="1"/>
          </p:cNvSpPr>
          <p:nvPr>
            <p:ph type="subTitle" idx="5"/>
          </p:nvPr>
        </p:nvSpPr>
        <p:spPr>
          <a:xfrm>
            <a:off x="4425200" y="429635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1" name="Google Shape;331;p12"/>
          <p:cNvSpPr txBox="1">
            <a:spLocks noGrp="1"/>
          </p:cNvSpPr>
          <p:nvPr>
            <p:ph type="subTitle" idx="6"/>
          </p:nvPr>
        </p:nvSpPr>
        <p:spPr>
          <a:xfrm>
            <a:off x="4425200" y="224375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133" b="1"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1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3" name="Google Shape;333;p12"/>
          <p:cNvSpPr txBox="1">
            <a:spLocks noGrp="1"/>
          </p:cNvSpPr>
          <p:nvPr>
            <p:ph type="subTitle" idx="7"/>
          </p:nvPr>
        </p:nvSpPr>
        <p:spPr>
          <a:xfrm>
            <a:off x="1072200" y="279822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12"/>
          <p:cNvSpPr txBox="1">
            <a:spLocks noGrp="1"/>
          </p:cNvSpPr>
          <p:nvPr>
            <p:ph type="subTitle" idx="8"/>
          </p:nvPr>
        </p:nvSpPr>
        <p:spPr>
          <a:xfrm>
            <a:off x="7778200" y="279822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12"/>
          <p:cNvSpPr txBox="1">
            <a:spLocks noGrp="1"/>
          </p:cNvSpPr>
          <p:nvPr>
            <p:ph type="subTitle" idx="9"/>
          </p:nvPr>
        </p:nvSpPr>
        <p:spPr>
          <a:xfrm>
            <a:off x="1072200" y="4812187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2"/>
          <p:cNvSpPr txBox="1">
            <a:spLocks noGrp="1"/>
          </p:cNvSpPr>
          <p:nvPr>
            <p:ph type="subTitle" idx="13"/>
          </p:nvPr>
        </p:nvSpPr>
        <p:spPr>
          <a:xfrm>
            <a:off x="7778200" y="4812187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7" name="Google Shape;337;p12"/>
          <p:cNvSpPr txBox="1">
            <a:spLocks noGrp="1"/>
          </p:cNvSpPr>
          <p:nvPr>
            <p:ph type="subTitle" idx="14"/>
          </p:nvPr>
        </p:nvSpPr>
        <p:spPr>
          <a:xfrm>
            <a:off x="4425200" y="279822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8" name="Google Shape;338;p12"/>
          <p:cNvSpPr txBox="1">
            <a:spLocks noGrp="1"/>
          </p:cNvSpPr>
          <p:nvPr>
            <p:ph type="subTitle" idx="15"/>
          </p:nvPr>
        </p:nvSpPr>
        <p:spPr>
          <a:xfrm>
            <a:off x="4425200" y="4812187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71117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3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41" name="Google Shape;341;p13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60" name="Google Shape;360;p13"/>
          <p:cNvSpPr txBox="1">
            <a:spLocks noGrp="1"/>
          </p:cNvSpPr>
          <p:nvPr>
            <p:ph type="title"/>
          </p:nvPr>
        </p:nvSpPr>
        <p:spPr>
          <a:xfrm>
            <a:off x="1415433" y="1828033"/>
            <a:ext cx="3744000" cy="100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body" idx="1"/>
          </p:nvPr>
        </p:nvSpPr>
        <p:spPr>
          <a:xfrm>
            <a:off x="1415433" y="3491967"/>
            <a:ext cx="37440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62" name="Google Shape;362;p13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13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679820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4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66" name="Google Shape;366;p1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88" name="Google Shape;388;p14"/>
          <p:cNvSpPr txBox="1">
            <a:spLocks noGrp="1"/>
          </p:cNvSpPr>
          <p:nvPr>
            <p:ph type="subTitle" idx="1"/>
          </p:nvPr>
        </p:nvSpPr>
        <p:spPr>
          <a:xfrm>
            <a:off x="5311600" y="2344236"/>
            <a:ext cx="5920400" cy="1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ctrTitle"/>
          </p:nvPr>
        </p:nvSpPr>
        <p:spPr>
          <a:xfrm>
            <a:off x="7834400" y="3783336"/>
            <a:ext cx="3397600" cy="61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0" name="Google Shape;390;p14"/>
          <p:cNvGrpSpPr/>
          <p:nvPr/>
        </p:nvGrpSpPr>
        <p:grpSpPr>
          <a:xfrm>
            <a:off x="10231679" y="-383351"/>
            <a:ext cx="1051683" cy="1148784"/>
            <a:chOff x="7673759" y="-287513"/>
            <a:chExt cx="788762" cy="861588"/>
          </a:xfrm>
        </p:grpSpPr>
        <p:grpSp>
          <p:nvGrpSpPr>
            <p:cNvPr id="391" name="Google Shape;391;p14"/>
            <p:cNvGrpSpPr/>
            <p:nvPr/>
          </p:nvGrpSpPr>
          <p:grpSpPr>
            <a:xfrm rot="350572">
              <a:off x="7712287" y="-253348"/>
              <a:ext cx="711705" cy="793257"/>
              <a:chOff x="6554696" y="509501"/>
              <a:chExt cx="711709" cy="793261"/>
            </a:xfrm>
          </p:grpSpPr>
          <p:sp>
            <p:nvSpPr>
              <p:cNvPr id="392" name="Google Shape;392;p14"/>
              <p:cNvSpPr/>
              <p:nvPr/>
            </p:nvSpPr>
            <p:spPr>
              <a:xfrm>
                <a:off x="6560695" y="516700"/>
                <a:ext cx="696978" cy="779230"/>
              </a:xfrm>
              <a:custGeom>
                <a:avLst/>
                <a:gdLst/>
                <a:ahLst/>
                <a:cxnLst/>
                <a:rect l="l" t="t" r="r" b="b"/>
                <a:pathLst>
                  <a:path w="20913" h="23381" extrusionOk="0">
                    <a:moveTo>
                      <a:pt x="4201" y="1"/>
                    </a:moveTo>
                    <a:cubicBezTo>
                      <a:pt x="1903" y="1"/>
                      <a:pt x="28" y="1866"/>
                      <a:pt x="28" y="4165"/>
                    </a:cubicBezTo>
                    <a:lnTo>
                      <a:pt x="1" y="17073"/>
                    </a:lnTo>
                    <a:cubicBezTo>
                      <a:pt x="1" y="18903"/>
                      <a:pt x="1190" y="20516"/>
                      <a:pt x="2930" y="21057"/>
                    </a:cubicBezTo>
                    <a:lnTo>
                      <a:pt x="9736" y="23193"/>
                    </a:lnTo>
                    <a:cubicBezTo>
                      <a:pt x="10143" y="23318"/>
                      <a:pt x="10563" y="23381"/>
                      <a:pt x="10982" y="23381"/>
                    </a:cubicBezTo>
                    <a:cubicBezTo>
                      <a:pt x="11444" y="23381"/>
                      <a:pt x="11906" y="23304"/>
                      <a:pt x="12350" y="23148"/>
                    </a:cubicBezTo>
                    <a:lnTo>
                      <a:pt x="18092" y="21147"/>
                    </a:lnTo>
                    <a:cubicBezTo>
                      <a:pt x="19759" y="20570"/>
                      <a:pt x="20886" y="18993"/>
                      <a:pt x="20886" y="17217"/>
                    </a:cubicBezTo>
                    <a:lnTo>
                      <a:pt x="20913" y="4201"/>
                    </a:lnTo>
                    <a:cubicBezTo>
                      <a:pt x="20913" y="1903"/>
                      <a:pt x="19047" y="28"/>
                      <a:pt x="16748" y="28"/>
                    </a:cubicBezTo>
                    <a:lnTo>
                      <a:pt x="42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6554696" y="509501"/>
                <a:ext cx="711709" cy="793261"/>
              </a:xfrm>
              <a:custGeom>
                <a:avLst/>
                <a:gdLst/>
                <a:ahLst/>
                <a:cxnLst/>
                <a:rect l="l" t="t" r="r" b="b"/>
                <a:pathLst>
                  <a:path w="21355" h="23802" extrusionOk="0">
                    <a:moveTo>
                      <a:pt x="5138" y="442"/>
                    </a:moveTo>
                    <a:lnTo>
                      <a:pt x="7572" y="451"/>
                    </a:lnTo>
                    <a:lnTo>
                      <a:pt x="12440" y="469"/>
                    </a:lnTo>
                    <a:lnTo>
                      <a:pt x="14873" y="469"/>
                    </a:lnTo>
                    <a:lnTo>
                      <a:pt x="16090" y="478"/>
                    </a:lnTo>
                    <a:cubicBezTo>
                      <a:pt x="16249" y="478"/>
                      <a:pt x="16412" y="477"/>
                      <a:pt x="16574" y="477"/>
                    </a:cubicBezTo>
                    <a:cubicBezTo>
                      <a:pt x="16817" y="477"/>
                      <a:pt x="17058" y="480"/>
                      <a:pt x="17280" y="496"/>
                    </a:cubicBezTo>
                    <a:cubicBezTo>
                      <a:pt x="17659" y="541"/>
                      <a:pt x="18037" y="622"/>
                      <a:pt x="18389" y="766"/>
                    </a:cubicBezTo>
                    <a:cubicBezTo>
                      <a:pt x="18740" y="920"/>
                      <a:pt x="19083" y="1109"/>
                      <a:pt x="19380" y="1352"/>
                    </a:cubicBezTo>
                    <a:cubicBezTo>
                      <a:pt x="19669" y="1596"/>
                      <a:pt x="19939" y="1866"/>
                      <a:pt x="20155" y="2191"/>
                    </a:cubicBezTo>
                    <a:cubicBezTo>
                      <a:pt x="20363" y="2506"/>
                      <a:pt x="20534" y="2849"/>
                      <a:pt x="20651" y="3209"/>
                    </a:cubicBezTo>
                    <a:cubicBezTo>
                      <a:pt x="20759" y="3579"/>
                      <a:pt x="20832" y="3948"/>
                      <a:pt x="20832" y="4336"/>
                    </a:cubicBezTo>
                    <a:cubicBezTo>
                      <a:pt x="20841" y="4733"/>
                      <a:pt x="20832" y="5147"/>
                      <a:pt x="20832" y="5544"/>
                    </a:cubicBezTo>
                    <a:lnTo>
                      <a:pt x="20841" y="7978"/>
                    </a:lnTo>
                    <a:lnTo>
                      <a:pt x="20850" y="12845"/>
                    </a:lnTo>
                    <a:lnTo>
                      <a:pt x="20850" y="15279"/>
                    </a:lnTo>
                    <a:lnTo>
                      <a:pt x="20850" y="16496"/>
                    </a:lnTo>
                    <a:lnTo>
                      <a:pt x="20850" y="17109"/>
                    </a:lnTo>
                    <a:lnTo>
                      <a:pt x="20859" y="17406"/>
                    </a:lnTo>
                    <a:lnTo>
                      <a:pt x="20841" y="17704"/>
                    </a:lnTo>
                    <a:cubicBezTo>
                      <a:pt x="20795" y="18470"/>
                      <a:pt x="20516" y="19218"/>
                      <a:pt x="20047" y="19831"/>
                    </a:cubicBezTo>
                    <a:cubicBezTo>
                      <a:pt x="19579" y="20453"/>
                      <a:pt x="18930" y="20921"/>
                      <a:pt x="18208" y="21183"/>
                    </a:cubicBezTo>
                    <a:lnTo>
                      <a:pt x="13602" y="22769"/>
                    </a:lnTo>
                    <a:lnTo>
                      <a:pt x="12458" y="23175"/>
                    </a:lnTo>
                    <a:cubicBezTo>
                      <a:pt x="12088" y="23292"/>
                      <a:pt x="11709" y="23364"/>
                      <a:pt x="11322" y="23382"/>
                    </a:cubicBezTo>
                    <a:cubicBezTo>
                      <a:pt x="11267" y="23385"/>
                      <a:pt x="11211" y="23386"/>
                      <a:pt x="11156" y="23386"/>
                    </a:cubicBezTo>
                    <a:cubicBezTo>
                      <a:pt x="10830" y="23386"/>
                      <a:pt x="10500" y="23342"/>
                      <a:pt x="10177" y="23265"/>
                    </a:cubicBezTo>
                    <a:cubicBezTo>
                      <a:pt x="9997" y="23211"/>
                      <a:pt x="9798" y="23148"/>
                      <a:pt x="9609" y="23085"/>
                    </a:cubicBezTo>
                    <a:lnTo>
                      <a:pt x="9023" y="22905"/>
                    </a:lnTo>
                    <a:lnTo>
                      <a:pt x="4381" y="21453"/>
                    </a:lnTo>
                    <a:lnTo>
                      <a:pt x="3218" y="21093"/>
                    </a:lnTo>
                    <a:cubicBezTo>
                      <a:pt x="2849" y="20976"/>
                      <a:pt x="2497" y="20813"/>
                      <a:pt x="2173" y="20597"/>
                    </a:cubicBezTo>
                    <a:cubicBezTo>
                      <a:pt x="1542" y="20173"/>
                      <a:pt x="1001" y="19578"/>
                      <a:pt x="676" y="18866"/>
                    </a:cubicBezTo>
                    <a:cubicBezTo>
                      <a:pt x="505" y="18515"/>
                      <a:pt x="397" y="18136"/>
                      <a:pt x="343" y="17749"/>
                    </a:cubicBezTo>
                    <a:cubicBezTo>
                      <a:pt x="298" y="17361"/>
                      <a:pt x="316" y="16955"/>
                      <a:pt x="316" y="16550"/>
                    </a:cubicBezTo>
                    <a:lnTo>
                      <a:pt x="334" y="14116"/>
                    </a:lnTo>
                    <a:lnTo>
                      <a:pt x="388" y="9248"/>
                    </a:lnTo>
                    <a:cubicBezTo>
                      <a:pt x="397" y="7626"/>
                      <a:pt x="406" y="6003"/>
                      <a:pt x="415" y="4381"/>
                    </a:cubicBezTo>
                    <a:cubicBezTo>
                      <a:pt x="424" y="3993"/>
                      <a:pt x="478" y="3606"/>
                      <a:pt x="586" y="3245"/>
                    </a:cubicBezTo>
                    <a:cubicBezTo>
                      <a:pt x="703" y="2876"/>
                      <a:pt x="866" y="2524"/>
                      <a:pt x="1082" y="2200"/>
                    </a:cubicBezTo>
                    <a:cubicBezTo>
                      <a:pt x="1298" y="1884"/>
                      <a:pt x="1551" y="1596"/>
                      <a:pt x="1848" y="1343"/>
                    </a:cubicBezTo>
                    <a:cubicBezTo>
                      <a:pt x="2155" y="1109"/>
                      <a:pt x="2479" y="902"/>
                      <a:pt x="2831" y="748"/>
                    </a:cubicBezTo>
                    <a:cubicBezTo>
                      <a:pt x="3191" y="604"/>
                      <a:pt x="3561" y="505"/>
                      <a:pt x="3948" y="460"/>
                    </a:cubicBezTo>
                    <a:cubicBezTo>
                      <a:pt x="4039" y="451"/>
                      <a:pt x="4138" y="451"/>
                      <a:pt x="4237" y="442"/>
                    </a:cubicBezTo>
                    <a:close/>
                    <a:moveTo>
                      <a:pt x="4381" y="0"/>
                    </a:moveTo>
                    <a:lnTo>
                      <a:pt x="4219" y="9"/>
                    </a:lnTo>
                    <a:cubicBezTo>
                      <a:pt x="4111" y="18"/>
                      <a:pt x="4003" y="18"/>
                      <a:pt x="3894" y="27"/>
                    </a:cubicBezTo>
                    <a:cubicBezTo>
                      <a:pt x="3471" y="81"/>
                      <a:pt x="3056" y="190"/>
                      <a:pt x="2668" y="352"/>
                    </a:cubicBezTo>
                    <a:cubicBezTo>
                      <a:pt x="2272" y="523"/>
                      <a:pt x="1911" y="748"/>
                      <a:pt x="1578" y="1019"/>
                    </a:cubicBezTo>
                    <a:cubicBezTo>
                      <a:pt x="1253" y="1289"/>
                      <a:pt x="965" y="1614"/>
                      <a:pt x="731" y="1965"/>
                    </a:cubicBezTo>
                    <a:cubicBezTo>
                      <a:pt x="496" y="2326"/>
                      <a:pt x="316" y="2713"/>
                      <a:pt x="190" y="3119"/>
                    </a:cubicBezTo>
                    <a:cubicBezTo>
                      <a:pt x="63" y="3534"/>
                      <a:pt x="9" y="3957"/>
                      <a:pt x="0" y="4381"/>
                    </a:cubicBezTo>
                    <a:cubicBezTo>
                      <a:pt x="0" y="6003"/>
                      <a:pt x="0" y="7626"/>
                      <a:pt x="9" y="9248"/>
                    </a:cubicBezTo>
                    <a:lnTo>
                      <a:pt x="54" y="14116"/>
                    </a:lnTo>
                    <a:lnTo>
                      <a:pt x="54" y="16550"/>
                    </a:lnTo>
                    <a:lnTo>
                      <a:pt x="54" y="17154"/>
                    </a:lnTo>
                    <a:cubicBezTo>
                      <a:pt x="54" y="17253"/>
                      <a:pt x="54" y="17361"/>
                      <a:pt x="63" y="17469"/>
                    </a:cubicBezTo>
                    <a:cubicBezTo>
                      <a:pt x="63" y="17568"/>
                      <a:pt x="72" y="17676"/>
                      <a:pt x="81" y="17776"/>
                    </a:cubicBezTo>
                    <a:cubicBezTo>
                      <a:pt x="127" y="18190"/>
                      <a:pt x="217" y="18605"/>
                      <a:pt x="370" y="19002"/>
                    </a:cubicBezTo>
                    <a:cubicBezTo>
                      <a:pt x="676" y="19786"/>
                      <a:pt x="1226" y="20489"/>
                      <a:pt x="1947" y="20949"/>
                    </a:cubicBezTo>
                    <a:cubicBezTo>
                      <a:pt x="2299" y="21183"/>
                      <a:pt x="2696" y="21363"/>
                      <a:pt x="3092" y="21489"/>
                    </a:cubicBezTo>
                    <a:lnTo>
                      <a:pt x="4255" y="21859"/>
                    </a:lnTo>
                    <a:lnTo>
                      <a:pt x="8897" y="23310"/>
                    </a:lnTo>
                    <a:lnTo>
                      <a:pt x="9483" y="23490"/>
                    </a:lnTo>
                    <a:cubicBezTo>
                      <a:pt x="9672" y="23554"/>
                      <a:pt x="9862" y="23617"/>
                      <a:pt x="10078" y="23671"/>
                    </a:cubicBezTo>
                    <a:cubicBezTo>
                      <a:pt x="10418" y="23761"/>
                      <a:pt x="10777" y="23801"/>
                      <a:pt x="11133" y="23801"/>
                    </a:cubicBezTo>
                    <a:cubicBezTo>
                      <a:pt x="11202" y="23801"/>
                      <a:pt x="11271" y="23800"/>
                      <a:pt x="11340" y="23797"/>
                    </a:cubicBezTo>
                    <a:cubicBezTo>
                      <a:pt x="11764" y="23779"/>
                      <a:pt x="12187" y="23698"/>
                      <a:pt x="12593" y="23563"/>
                    </a:cubicBezTo>
                    <a:lnTo>
                      <a:pt x="13738" y="23157"/>
                    </a:lnTo>
                    <a:lnTo>
                      <a:pt x="18335" y="21552"/>
                    </a:lnTo>
                    <a:cubicBezTo>
                      <a:pt x="19137" y="21273"/>
                      <a:pt x="19858" y="20759"/>
                      <a:pt x="20372" y="20083"/>
                    </a:cubicBezTo>
                    <a:cubicBezTo>
                      <a:pt x="20895" y="19407"/>
                      <a:pt x="21210" y="18578"/>
                      <a:pt x="21273" y="17731"/>
                    </a:cubicBezTo>
                    <a:lnTo>
                      <a:pt x="21282" y="17406"/>
                    </a:lnTo>
                    <a:lnTo>
                      <a:pt x="21282" y="17109"/>
                    </a:lnTo>
                    <a:lnTo>
                      <a:pt x="21291" y="16496"/>
                    </a:lnTo>
                    <a:lnTo>
                      <a:pt x="21291" y="15279"/>
                    </a:lnTo>
                    <a:lnTo>
                      <a:pt x="21309" y="12845"/>
                    </a:lnTo>
                    <a:lnTo>
                      <a:pt x="21327" y="7978"/>
                    </a:lnTo>
                    <a:lnTo>
                      <a:pt x="21345" y="5544"/>
                    </a:lnTo>
                    <a:cubicBezTo>
                      <a:pt x="21345" y="5138"/>
                      <a:pt x="21354" y="4742"/>
                      <a:pt x="21345" y="4327"/>
                    </a:cubicBezTo>
                    <a:cubicBezTo>
                      <a:pt x="21336" y="3894"/>
                      <a:pt x="21255" y="3471"/>
                      <a:pt x="21129" y="3056"/>
                    </a:cubicBezTo>
                    <a:cubicBezTo>
                      <a:pt x="20994" y="2650"/>
                      <a:pt x="20795" y="2263"/>
                      <a:pt x="20561" y="1911"/>
                    </a:cubicBezTo>
                    <a:cubicBezTo>
                      <a:pt x="20309" y="1551"/>
                      <a:pt x="20011" y="1244"/>
                      <a:pt x="19678" y="974"/>
                    </a:cubicBezTo>
                    <a:cubicBezTo>
                      <a:pt x="19344" y="694"/>
                      <a:pt x="18966" y="487"/>
                      <a:pt x="18569" y="325"/>
                    </a:cubicBezTo>
                    <a:cubicBezTo>
                      <a:pt x="18172" y="153"/>
                      <a:pt x="17749" y="72"/>
                      <a:pt x="17325" y="18"/>
                    </a:cubicBezTo>
                    <a:cubicBezTo>
                      <a:pt x="17109" y="5"/>
                      <a:pt x="16901" y="2"/>
                      <a:pt x="16698" y="2"/>
                    </a:cubicBezTo>
                    <a:cubicBezTo>
                      <a:pt x="16596" y="2"/>
                      <a:pt x="16494" y="3"/>
                      <a:pt x="16393" y="3"/>
                    </a:cubicBezTo>
                    <a:cubicBezTo>
                      <a:pt x="16292" y="3"/>
                      <a:pt x="16192" y="2"/>
                      <a:pt x="1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394" name="Google Shape;394;p14"/>
            <p:cNvSpPr/>
            <p:nvPr/>
          </p:nvSpPr>
          <p:spPr>
            <a:xfrm rot="442426">
              <a:off x="8229710" y="-161880"/>
              <a:ext cx="102851" cy="551273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7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2526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5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82" name="Google Shape;82;p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83" name="Google Shape;83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4" name="Google Shape;84;p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0" name="Google Shape;100;p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16" name="Google Shape;116;p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49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1"/>
          </p:nvPr>
        </p:nvSpPr>
        <p:spPr>
          <a:xfrm>
            <a:off x="1209200" y="438950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2"/>
          </p:nvPr>
        </p:nvSpPr>
        <p:spPr>
          <a:xfrm>
            <a:off x="7569200" y="4389503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3"/>
          </p:nvPr>
        </p:nvSpPr>
        <p:spPr>
          <a:xfrm>
            <a:off x="1209200" y="2112761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4"/>
          </p:nvPr>
        </p:nvSpPr>
        <p:spPr>
          <a:xfrm>
            <a:off x="7569200" y="2112761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5"/>
          </p:nvPr>
        </p:nvSpPr>
        <p:spPr>
          <a:xfrm>
            <a:off x="1209200" y="2768828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6"/>
          </p:nvPr>
        </p:nvSpPr>
        <p:spPr>
          <a:xfrm>
            <a:off x="7569200" y="2768828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7"/>
          </p:nvPr>
        </p:nvSpPr>
        <p:spPr>
          <a:xfrm>
            <a:off x="1209200" y="5006936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8"/>
          </p:nvPr>
        </p:nvSpPr>
        <p:spPr>
          <a:xfrm>
            <a:off x="7569200" y="5006936"/>
            <a:ext cx="33416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22901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15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397" name="Google Shape;397;p1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416" name="Google Shape;416;p15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15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8" name="Google Shape;418;p15"/>
          <p:cNvSpPr txBox="1">
            <a:spLocks noGrp="1"/>
          </p:cNvSpPr>
          <p:nvPr>
            <p:ph type="title"/>
          </p:nvPr>
        </p:nvSpPr>
        <p:spPr>
          <a:xfrm>
            <a:off x="960000" y="1979267"/>
            <a:ext cx="4692400" cy="22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 rot="684086">
            <a:off x="7726910" y="2272962"/>
            <a:ext cx="2505033" cy="2384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48632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16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422" name="Google Shape;422;p16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423" name="Google Shape;423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" name="Google Shape;424;p1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425" name="Google Shape;425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40" name="Google Shape;440;p1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441" name="Google Shape;441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456" name="Google Shape;456;p1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1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2" name="Google Shape;462;p16"/>
          <p:cNvSpPr txBox="1">
            <a:spLocks noGrp="1"/>
          </p:cNvSpPr>
          <p:nvPr>
            <p:ph type="subTitle" idx="1"/>
          </p:nvPr>
        </p:nvSpPr>
        <p:spPr>
          <a:xfrm>
            <a:off x="1209200" y="4756967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3" name="Google Shape;463;p16"/>
          <p:cNvSpPr txBox="1">
            <a:spLocks noGrp="1"/>
          </p:cNvSpPr>
          <p:nvPr>
            <p:ph type="subTitle" idx="2"/>
          </p:nvPr>
        </p:nvSpPr>
        <p:spPr>
          <a:xfrm>
            <a:off x="7605200" y="4756967"/>
            <a:ext cx="3341600" cy="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16"/>
          <p:cNvSpPr txBox="1">
            <a:spLocks noGrp="1"/>
          </p:cNvSpPr>
          <p:nvPr>
            <p:ph type="subTitle" idx="3"/>
          </p:nvPr>
        </p:nvSpPr>
        <p:spPr>
          <a:xfrm>
            <a:off x="1209200" y="2704367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5" name="Google Shape;465;p16"/>
          <p:cNvSpPr txBox="1">
            <a:spLocks noGrp="1"/>
          </p:cNvSpPr>
          <p:nvPr>
            <p:ph type="subTitle" idx="4"/>
          </p:nvPr>
        </p:nvSpPr>
        <p:spPr>
          <a:xfrm>
            <a:off x="7236633" y="241393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6" name="Google Shape;466;p16"/>
          <p:cNvSpPr txBox="1">
            <a:spLocks noGrp="1"/>
          </p:cNvSpPr>
          <p:nvPr>
            <p:ph type="subTitle" idx="5"/>
          </p:nvPr>
        </p:nvSpPr>
        <p:spPr>
          <a:xfrm>
            <a:off x="1209200" y="3360433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subTitle" idx="6"/>
          </p:nvPr>
        </p:nvSpPr>
        <p:spPr>
          <a:xfrm>
            <a:off x="7605200" y="3360433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8" name="Google Shape;468;p16"/>
          <p:cNvSpPr txBox="1">
            <a:spLocks noGrp="1"/>
          </p:cNvSpPr>
          <p:nvPr>
            <p:ph type="subTitle" idx="7"/>
          </p:nvPr>
        </p:nvSpPr>
        <p:spPr>
          <a:xfrm>
            <a:off x="1209200" y="537440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9" name="Google Shape;469;p16"/>
          <p:cNvSpPr txBox="1">
            <a:spLocks noGrp="1"/>
          </p:cNvSpPr>
          <p:nvPr>
            <p:ph type="subTitle" idx="8"/>
          </p:nvPr>
        </p:nvSpPr>
        <p:spPr>
          <a:xfrm>
            <a:off x="7605200" y="5374400"/>
            <a:ext cx="33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0" name="Google Shape;470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440000" cy="13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27889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7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473" name="Google Shape;473;p1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95" name="Google Shape;495;p17"/>
          <p:cNvSpPr txBox="1">
            <a:spLocks noGrp="1"/>
          </p:cNvSpPr>
          <p:nvPr>
            <p:ph type="subTitle" idx="1"/>
          </p:nvPr>
        </p:nvSpPr>
        <p:spPr>
          <a:xfrm>
            <a:off x="4156200" y="4864317"/>
            <a:ext cx="38796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title"/>
          </p:nvPr>
        </p:nvSpPr>
        <p:spPr>
          <a:xfrm>
            <a:off x="2558200" y="2151784"/>
            <a:ext cx="7075600" cy="197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 idx="2" hasCustomPrompt="1"/>
          </p:nvPr>
        </p:nvSpPr>
        <p:spPr>
          <a:xfrm>
            <a:off x="5125000" y="788084"/>
            <a:ext cx="1942000" cy="90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grpSp>
        <p:nvGrpSpPr>
          <p:cNvPr id="498" name="Google Shape;498;p17"/>
          <p:cNvGrpSpPr/>
          <p:nvPr/>
        </p:nvGrpSpPr>
        <p:grpSpPr>
          <a:xfrm rot="-697126" flipH="1">
            <a:off x="759050" y="-468403"/>
            <a:ext cx="1740524" cy="1795281"/>
            <a:chOff x="1492000" y="427450"/>
            <a:chExt cx="1188000" cy="1225375"/>
          </a:xfrm>
        </p:grpSpPr>
        <p:sp>
          <p:nvSpPr>
            <p:cNvPr id="499" name="Google Shape;499;p17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052003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8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12" name="Google Shape;512;p1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31" name="Google Shape;531;p18"/>
          <p:cNvSpPr txBox="1">
            <a:spLocks noGrp="1"/>
          </p:cNvSpPr>
          <p:nvPr>
            <p:ph type="subTitle" idx="1"/>
          </p:nvPr>
        </p:nvSpPr>
        <p:spPr>
          <a:xfrm>
            <a:off x="1186800" y="2346992"/>
            <a:ext cx="10045200" cy="37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2" name="Google Shape;532;p18"/>
          <p:cNvSpPr txBox="1">
            <a:spLocks noGrp="1"/>
          </p:cNvSpPr>
          <p:nvPr>
            <p:ph type="title"/>
          </p:nvPr>
        </p:nvSpPr>
        <p:spPr>
          <a:xfrm>
            <a:off x="6096000" y="720000"/>
            <a:ext cx="5136000" cy="13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6265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19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35" name="Google Shape;535;p1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57" name="Google Shape;557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6432800" cy="13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52761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Title design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0"/>
          <p:cNvSpPr txBox="1">
            <a:spLocks noGrp="1"/>
          </p:cNvSpPr>
          <p:nvPr>
            <p:ph type="title"/>
          </p:nvPr>
        </p:nvSpPr>
        <p:spPr>
          <a:xfrm>
            <a:off x="6096000" y="720000"/>
            <a:ext cx="5136000" cy="6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60" name="Google Shape;560;p20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61" name="Google Shape;561;p2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162541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21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585" name="Google Shape;585;p2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604" name="Google Shape;604;p21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21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6" name="Google Shape;606;p21"/>
          <p:cNvSpPr txBox="1">
            <a:spLocks noGrp="1"/>
          </p:cNvSpPr>
          <p:nvPr>
            <p:ph type="title" hasCustomPrompt="1"/>
          </p:nvPr>
        </p:nvSpPr>
        <p:spPr>
          <a:xfrm>
            <a:off x="2357600" y="2172317"/>
            <a:ext cx="7476800" cy="181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7" name="Google Shape;607;p21"/>
          <p:cNvSpPr txBox="1">
            <a:spLocks noGrp="1"/>
          </p:cNvSpPr>
          <p:nvPr>
            <p:ph type="body" idx="1"/>
          </p:nvPr>
        </p:nvSpPr>
        <p:spPr>
          <a:xfrm>
            <a:off x="3613400" y="3801256"/>
            <a:ext cx="49652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0616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2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610" name="Google Shape;610;p22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611" name="Google Shape;611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2" name="Google Shape;612;p22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13" name="Google Shape;613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8" name="Google Shape;618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28" name="Google Shape;628;p22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29" name="Google Shape;629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644" name="Google Shape;644;p22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22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22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22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22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0" name="Google Shape;650;p22"/>
          <p:cNvSpPr txBox="1">
            <a:spLocks noGrp="1"/>
          </p:cNvSpPr>
          <p:nvPr>
            <p:ph type="title" hasCustomPrompt="1"/>
          </p:nvPr>
        </p:nvSpPr>
        <p:spPr>
          <a:xfrm>
            <a:off x="960000" y="1524933"/>
            <a:ext cx="4440000" cy="10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51" name="Google Shape;651;p22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3928300"/>
            <a:ext cx="4440000" cy="10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52" name="Google Shape;652;p22"/>
          <p:cNvSpPr txBox="1">
            <a:spLocks noGrp="1"/>
          </p:cNvSpPr>
          <p:nvPr>
            <p:ph type="title" idx="3" hasCustomPrompt="1"/>
          </p:nvPr>
        </p:nvSpPr>
        <p:spPr>
          <a:xfrm>
            <a:off x="6792000" y="3928300"/>
            <a:ext cx="4440000" cy="10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53" name="Google Shape;653;p22"/>
          <p:cNvSpPr txBox="1">
            <a:spLocks noGrp="1"/>
          </p:cNvSpPr>
          <p:nvPr>
            <p:ph type="subTitle" idx="1"/>
          </p:nvPr>
        </p:nvSpPr>
        <p:spPr>
          <a:xfrm>
            <a:off x="960000" y="2586117"/>
            <a:ext cx="39192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4" name="Google Shape;654;p22"/>
          <p:cNvSpPr txBox="1">
            <a:spLocks noGrp="1"/>
          </p:cNvSpPr>
          <p:nvPr>
            <p:ph type="subTitle" idx="4"/>
          </p:nvPr>
        </p:nvSpPr>
        <p:spPr>
          <a:xfrm>
            <a:off x="960000" y="4989467"/>
            <a:ext cx="39192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5" name="Google Shape;655;p22"/>
          <p:cNvSpPr txBox="1">
            <a:spLocks noGrp="1"/>
          </p:cNvSpPr>
          <p:nvPr>
            <p:ph type="subTitle" idx="5"/>
          </p:nvPr>
        </p:nvSpPr>
        <p:spPr>
          <a:xfrm>
            <a:off x="7055600" y="4989500"/>
            <a:ext cx="41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3192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3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658" name="Google Shape;658;p23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659" name="Google Shape;659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60" name="Google Shape;660;p2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61" name="Google Shape;661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76" name="Google Shape;676;p2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77" name="Google Shape;677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692" name="Google Shape;692;p2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2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2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2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2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8" name="Google Shape;698;p23"/>
          <p:cNvSpPr txBox="1">
            <a:spLocks noGrp="1"/>
          </p:cNvSpPr>
          <p:nvPr>
            <p:ph type="subTitle" idx="1"/>
          </p:nvPr>
        </p:nvSpPr>
        <p:spPr>
          <a:xfrm>
            <a:off x="960000" y="3511117"/>
            <a:ext cx="2764800" cy="2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9" name="Google Shape;699;p23"/>
          <p:cNvSpPr txBox="1">
            <a:spLocks noGrp="1"/>
          </p:cNvSpPr>
          <p:nvPr>
            <p:ph type="title"/>
          </p:nvPr>
        </p:nvSpPr>
        <p:spPr>
          <a:xfrm>
            <a:off x="960000" y="1936267"/>
            <a:ext cx="2161600" cy="13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60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4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702" name="Google Shape;702;p2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721" name="Google Shape;721;p24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24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3" name="Google Shape;723;p24"/>
          <p:cNvSpPr txBox="1">
            <a:spLocks noGrp="1"/>
          </p:cNvSpPr>
          <p:nvPr>
            <p:ph type="ctrTitle"/>
          </p:nvPr>
        </p:nvSpPr>
        <p:spPr>
          <a:xfrm>
            <a:off x="3135833" y="720000"/>
            <a:ext cx="5920400" cy="123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4" name="Google Shape;724;p24"/>
          <p:cNvSpPr txBox="1"/>
          <p:nvPr/>
        </p:nvSpPr>
        <p:spPr>
          <a:xfrm>
            <a:off x="3229617" y="4992767"/>
            <a:ext cx="5732800" cy="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5" name="Google Shape;725;p24"/>
          <p:cNvSpPr txBox="1">
            <a:spLocks noGrp="1"/>
          </p:cNvSpPr>
          <p:nvPr>
            <p:ph type="subTitle" idx="1"/>
          </p:nvPr>
        </p:nvSpPr>
        <p:spPr>
          <a:xfrm>
            <a:off x="3940800" y="2668600"/>
            <a:ext cx="43104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26" name="Google Shape;726;p24"/>
          <p:cNvGrpSpPr/>
          <p:nvPr/>
        </p:nvGrpSpPr>
        <p:grpSpPr>
          <a:xfrm rot="697126">
            <a:off x="10957966" y="-492253"/>
            <a:ext cx="1740524" cy="1795281"/>
            <a:chOff x="1492000" y="427450"/>
            <a:chExt cx="1188000" cy="1225375"/>
          </a:xfrm>
        </p:grpSpPr>
        <p:sp>
          <p:nvSpPr>
            <p:cNvPr id="727" name="Google Shape;727;p24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351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6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133" name="Google Shape;133;p6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34" name="Google Shape;134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5" name="Google Shape;135;p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7" name="Google Shape;167;p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504800" cy="135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627600" y="4158833"/>
            <a:ext cx="4504800" cy="17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7158000" y="4140233"/>
            <a:ext cx="4236000" cy="17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Google Shape;176;p6"/>
          <p:cNvSpPr txBox="1">
            <a:spLocks noGrp="1"/>
          </p:cNvSpPr>
          <p:nvPr>
            <p:ph type="subTitle" idx="3"/>
          </p:nvPr>
        </p:nvSpPr>
        <p:spPr>
          <a:xfrm>
            <a:off x="1209200" y="344853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6"/>
          <p:cNvSpPr txBox="1">
            <a:spLocks noGrp="1"/>
          </p:cNvSpPr>
          <p:nvPr>
            <p:ph type="subTitle" idx="4"/>
          </p:nvPr>
        </p:nvSpPr>
        <p:spPr>
          <a:xfrm>
            <a:off x="7605200" y="3429933"/>
            <a:ext cx="33416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99138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25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740" name="Google Shape;740;p2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741" name="Google Shape;741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42" name="Google Shape;742;p2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743" name="Google Shape;743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4" name="Google Shape;744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5" name="Google Shape;745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6" name="Google Shape;746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7" name="Google Shape;747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8" name="Google Shape;748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9" name="Google Shape;749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0" name="Google Shape;750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1" name="Google Shape;751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2" name="Google Shape;752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3" name="Google Shape;753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4" name="Google Shape;754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5" name="Google Shape;755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58" name="Google Shape;758;p2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759" name="Google Shape;759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774" name="Google Shape;774;p2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2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2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2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2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0" name="Google Shape;780;p25"/>
          <p:cNvSpPr txBox="1">
            <a:spLocks noGrp="1"/>
          </p:cNvSpPr>
          <p:nvPr>
            <p:ph type="subTitle" idx="1"/>
          </p:nvPr>
        </p:nvSpPr>
        <p:spPr>
          <a:xfrm>
            <a:off x="8403967" y="3429000"/>
            <a:ext cx="2828400" cy="2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1" name="Google Shape;781;p25"/>
          <p:cNvSpPr txBox="1">
            <a:spLocks noGrp="1"/>
          </p:cNvSpPr>
          <p:nvPr>
            <p:ph type="title"/>
          </p:nvPr>
        </p:nvSpPr>
        <p:spPr>
          <a:xfrm>
            <a:off x="8910000" y="1936284"/>
            <a:ext cx="2322000" cy="13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41342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000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1444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76667" y="2111133"/>
            <a:ext cx="5638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276667" y="3786739"/>
            <a:ext cx="5638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05264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181267" y="1230467"/>
            <a:ext cx="3829600" cy="478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&gt;"/>
              <a:defRPr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5730200" y="6302033"/>
            <a:ext cx="731600" cy="55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52517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 rot="254369">
            <a:off x="5161350" y="1641392"/>
            <a:ext cx="1874771" cy="158181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2171033" y="1081067"/>
            <a:ext cx="7850000" cy="59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2171033" y="1905100"/>
            <a:ext cx="7850000" cy="38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&gt;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70147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2501633" y="1893867"/>
            <a:ext cx="3126800" cy="4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2501633" y="2471336"/>
            <a:ext cx="3126800" cy="27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&gt;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84635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 rot="254369">
            <a:off x="5161350" y="1641392"/>
            <a:ext cx="1874771" cy="158181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171033" y="1081067"/>
            <a:ext cx="7850000" cy="59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2170967" y="1905100"/>
            <a:ext cx="3628400" cy="38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&gt;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6392732" y="1905100"/>
            <a:ext cx="3628400" cy="38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&gt;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38789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 rot="254369">
            <a:off x="5161350" y="1641392"/>
            <a:ext cx="1874771" cy="158181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2171033" y="1081067"/>
            <a:ext cx="7850000" cy="59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2171033" y="1905100"/>
            <a:ext cx="2382000" cy="3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&gt;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4862300" y="1905100"/>
            <a:ext cx="2382000" cy="3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&gt;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3"/>
          </p:nvPr>
        </p:nvSpPr>
        <p:spPr>
          <a:xfrm>
            <a:off x="7553567" y="1905100"/>
            <a:ext cx="2382000" cy="3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&gt;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66428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 rot="254369">
            <a:off x="5161350" y="1641392"/>
            <a:ext cx="1874771" cy="158181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171033" y="1081067"/>
            <a:ext cx="7850000" cy="59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092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7"/>
          <p:cNvGrpSpPr/>
          <p:nvPr/>
        </p:nvGrpSpPr>
        <p:grpSpPr>
          <a:xfrm>
            <a:off x="-232700" y="-29865"/>
            <a:ext cx="12649552" cy="6924065"/>
            <a:chOff x="-174525" y="-22399"/>
            <a:chExt cx="9487164" cy="5193049"/>
          </a:xfrm>
        </p:grpSpPr>
        <p:sp>
          <p:nvSpPr>
            <p:cNvPr id="180" name="Google Shape;180;p7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81" name="Google Shape;181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" name="Google Shape;182;p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83" name="Google Shape;183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14" name="Google Shape;214;p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116400" cy="19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subTitle" idx="1"/>
          </p:nvPr>
        </p:nvSpPr>
        <p:spPr>
          <a:xfrm>
            <a:off x="7605197" y="1156267"/>
            <a:ext cx="1388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subTitle" idx="2"/>
          </p:nvPr>
        </p:nvSpPr>
        <p:spPr>
          <a:xfrm>
            <a:off x="7605197" y="3808733"/>
            <a:ext cx="1388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" name="Google Shape;223;p7"/>
          <p:cNvSpPr txBox="1">
            <a:spLocks noGrp="1"/>
          </p:cNvSpPr>
          <p:nvPr>
            <p:ph type="subTitle" idx="3"/>
          </p:nvPr>
        </p:nvSpPr>
        <p:spPr>
          <a:xfrm>
            <a:off x="1209200" y="3808733"/>
            <a:ext cx="1388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4"/>
          </p:nvPr>
        </p:nvSpPr>
        <p:spPr>
          <a:xfrm>
            <a:off x="1209200" y="4351133"/>
            <a:ext cx="3341600" cy="1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subTitle" idx="5"/>
          </p:nvPr>
        </p:nvSpPr>
        <p:spPr>
          <a:xfrm>
            <a:off x="7605200" y="4351133"/>
            <a:ext cx="3341600" cy="1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subTitle" idx="6"/>
          </p:nvPr>
        </p:nvSpPr>
        <p:spPr>
          <a:xfrm>
            <a:off x="7605200" y="1719733"/>
            <a:ext cx="3341600" cy="1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3014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4090800" y="5468667"/>
            <a:ext cx="40104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5730200" y="6281933"/>
            <a:ext cx="7316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88076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39249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42160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dget - Mobile">
  <p:cSld name="Gadget - Mobi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850600" y="2630900"/>
            <a:ext cx="1709200" cy="17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&gt;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77365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dget - Tablet">
  <p:cSld name="Gadget - Table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2337267" y="1967833"/>
            <a:ext cx="1709200" cy="17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&gt;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6333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47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8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229" name="Google Shape;229;p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7085700" y="1309333"/>
            <a:ext cx="4146000" cy="1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2" name="Google Shape;252;p8"/>
          <p:cNvSpPr txBox="1">
            <a:spLocks noGrp="1"/>
          </p:cNvSpPr>
          <p:nvPr>
            <p:ph type="subTitle" idx="1"/>
          </p:nvPr>
        </p:nvSpPr>
        <p:spPr>
          <a:xfrm>
            <a:off x="8321500" y="3522767"/>
            <a:ext cx="2910400" cy="1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29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chemeClr val="lt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4297600" y="2094600"/>
            <a:ext cx="3596800" cy="266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2678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0"/>
          <p:cNvGrpSpPr/>
          <p:nvPr/>
        </p:nvGrpSpPr>
        <p:grpSpPr>
          <a:xfrm>
            <a:off x="-2267" y="439"/>
            <a:ext cx="12196533" cy="6857124"/>
            <a:chOff x="238125" y="854700"/>
            <a:chExt cx="7142500" cy="4015650"/>
          </a:xfrm>
        </p:grpSpPr>
        <p:sp>
          <p:nvSpPr>
            <p:cNvPr id="257" name="Google Shape;257;p1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276" name="Google Shape;276;p10"/>
          <p:cNvCxnSpPr/>
          <p:nvPr/>
        </p:nvCxnSpPr>
        <p:spPr>
          <a:xfrm>
            <a:off x="-83400" y="720000"/>
            <a:ext cx="123588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10"/>
          <p:cNvSpPr/>
          <p:nvPr/>
        </p:nvSpPr>
        <p:spPr>
          <a:xfrm>
            <a:off x="-19400" y="6681100"/>
            <a:ext cx="12213600" cy="208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71512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195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82800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2210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85" name="Google Shape;785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808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82800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24226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85" name="Google Shape;785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9773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171033" y="1081067"/>
            <a:ext cx="7850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171033" y="1905100"/>
            <a:ext cx="7850000" cy="3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30200" y="6195733"/>
            <a:ext cx="731600" cy="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733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buNone/>
              <a:defRPr sz="1733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buNone/>
              <a:defRPr sz="1733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buNone/>
              <a:defRPr sz="1733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buNone/>
              <a:defRPr sz="1733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buNone/>
              <a:defRPr sz="1733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buNone/>
              <a:defRPr sz="1733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buNone/>
              <a:defRPr sz="1733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buNone/>
              <a:defRPr sz="1733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7699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AF85-E4C5-BC4E-57B8-F8794F2D3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67" y="2071805"/>
            <a:ext cx="5638800" cy="1546400"/>
          </a:xfrm>
        </p:spPr>
        <p:txBody>
          <a:bodyPr/>
          <a:lstStyle/>
          <a:p>
            <a:r>
              <a:rPr lang="en-IN" dirty="0"/>
              <a:t>Revolutionizing Police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E38F9-0E65-6578-8EEE-54B9C0099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8787" y="3618205"/>
            <a:ext cx="4687462" cy="344195"/>
          </a:xfrm>
        </p:spPr>
        <p:txBody>
          <a:bodyPr/>
          <a:lstStyle/>
          <a:p>
            <a:r>
              <a:rPr lang="en-US" sz="1800" dirty="0"/>
              <a:t> RJPOLICE_HACK_650_Team_PixelCops_1</a:t>
            </a:r>
            <a:endParaRPr lang="en-I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226C9-7C7C-9587-A643-3033C97CD5E7}"/>
              </a:ext>
            </a:extLst>
          </p:cNvPr>
          <p:cNvSpPr txBox="1"/>
          <p:nvPr/>
        </p:nvSpPr>
        <p:spPr>
          <a:xfrm>
            <a:off x="2576052" y="4316361"/>
            <a:ext cx="717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81000">
              <a:buClr>
                <a:schemeClr val="dk2"/>
              </a:buClr>
              <a:buSzPts val="2400"/>
            </a:pPr>
            <a:r>
              <a:rPr lang="en-US" sz="1600" dirty="0">
                <a:solidFill>
                  <a:schemeClr val="tx1"/>
                </a:solidFill>
                <a:latin typeface="Patrick Hand"/>
                <a:sym typeface="Patrick Hand"/>
              </a:rPr>
              <a:t>        Welcome to the Police Feedback System, a cutting-edge solution designed to transform communication within law enforcement. Our project aims to enhance collaboration, community engagement, and the overall efficiency of the police department.</a:t>
            </a:r>
            <a:endParaRPr lang="en-IN" sz="1600" dirty="0">
              <a:solidFill>
                <a:schemeClr val="tx1"/>
              </a:solidFill>
              <a:latin typeface="Patrick Hand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1731462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C63A-88C4-B59B-F912-0DA4686C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Police Station Creation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E7A20-3E05-33AA-4891-81211039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42016"/>
            <a:ext cx="7772400" cy="3714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4E340-34EA-8BE1-472E-D89ABB06E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64" r="1456" b="6161"/>
          <a:stretch/>
        </p:blipFill>
        <p:spPr>
          <a:xfrm>
            <a:off x="2171033" y="1942016"/>
            <a:ext cx="7811167" cy="37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00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C63A-88C4-B59B-F912-0DA4686C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Police Station Ranking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B542F-D106-3C0E-B327-4F55E443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14695"/>
            <a:ext cx="7772400" cy="3714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3E75F-453E-A06E-1DA2-2A30152D6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7" r="1551" b="6498"/>
          <a:stretch/>
        </p:blipFill>
        <p:spPr>
          <a:xfrm>
            <a:off x="2209800" y="1814695"/>
            <a:ext cx="779796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D58-3695-12CB-CC4E-50E278F2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67" y="2104103"/>
            <a:ext cx="5638800" cy="1168634"/>
          </a:xfrm>
        </p:spPr>
        <p:txBody>
          <a:bodyPr/>
          <a:lstStyle/>
          <a:p>
            <a:r>
              <a:rPr lang="en-IN" sz="4000" dirty="0"/>
              <a:t>Revolutionizing Law Enforcement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1943B-E7EA-F0D5-7E7F-E3D324F3D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2026" y="3786739"/>
            <a:ext cx="6843251" cy="10464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Vedant6800/RJPOLICE_HACK_650_Team_PixelCops_1 aims to revolutionize communication within the police department.</a:t>
            </a:r>
          </a:p>
          <a:p>
            <a:pPr marL="76200" indent="0" algn="l"/>
            <a:endParaRPr lang="en-US" sz="1800" dirty="0">
              <a:solidFill>
                <a:schemeClr val="tx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Fostering collaboration, community engagement, and ensuring public safety, our project brings a new era of transparency and efficiency.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6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5D7E7F-F454-2408-A78C-3E458CF36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 r="5430"/>
          <a:stretch/>
        </p:blipFill>
        <p:spPr bwMode="auto">
          <a:xfrm>
            <a:off x="1740310" y="754012"/>
            <a:ext cx="8676968" cy="545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27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47A8-FC6B-13DC-7980-484875B5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Mission and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6EA11-F599-B1EE-E73D-09C077D9B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u="sng" dirty="0"/>
              <a:t>Mission</a:t>
            </a:r>
            <a:r>
              <a:rPr lang="en-US" sz="2800" b="1" dirty="0"/>
              <a:t>:</a:t>
            </a:r>
            <a:r>
              <a:rPr lang="en-US" sz="2000" dirty="0"/>
              <a:t> Our mission is to create a secure and efficient social media platform tailored for the police department, fostering better communication, collaboration, and community engagement.</a:t>
            </a:r>
            <a:endParaRPr lang="en-IN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8429E-863E-0CA5-0E1F-04E58FBE55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2800" b="1" u="sng" dirty="0"/>
              <a:t>Vision</a:t>
            </a:r>
            <a:r>
              <a:rPr lang="en-US" sz="2800" b="1" dirty="0"/>
              <a:t>:</a:t>
            </a:r>
            <a:r>
              <a:rPr lang="en-US" sz="2400" dirty="0"/>
              <a:t> </a:t>
            </a:r>
            <a:r>
              <a:rPr lang="en-US" sz="2000" dirty="0"/>
              <a:t>To empower law enforcement agencies with a modern and robust digital tool that enhances their ability to connect with the community, share vital information, and ensure public safety.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2227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33F8-74DE-C651-A6F0-0C933809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Problem Statement and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3D7B1-DFDC-9C55-657F-E996E417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51" y="1842177"/>
            <a:ext cx="7842182" cy="4420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C3FED-715E-2F64-390C-535C194CAF48}"/>
              </a:ext>
            </a:extLst>
          </p:cNvPr>
          <p:cNvSpPr/>
          <p:nvPr/>
        </p:nvSpPr>
        <p:spPr>
          <a:xfrm>
            <a:off x="3549445" y="3765754"/>
            <a:ext cx="1750142" cy="1189703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EC624-83E3-5A61-91A4-6FA524F203D4}"/>
              </a:ext>
            </a:extLst>
          </p:cNvPr>
          <p:cNvSpPr/>
          <p:nvPr/>
        </p:nvSpPr>
        <p:spPr>
          <a:xfrm>
            <a:off x="7221794" y="3765754"/>
            <a:ext cx="1750142" cy="1189703"/>
          </a:xfrm>
          <a:prstGeom prst="rect">
            <a:avLst/>
          </a:prstGeom>
          <a:solidFill>
            <a:srgbClr val="F29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9F4F1-C381-7538-0BB9-2D50A25FBFEA}"/>
              </a:ext>
            </a:extLst>
          </p:cNvPr>
          <p:cNvSpPr txBox="1"/>
          <p:nvPr/>
        </p:nvSpPr>
        <p:spPr>
          <a:xfrm>
            <a:off x="3195485" y="3819647"/>
            <a:ext cx="245806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Obtaining feedback on police operations is difficult due to outdated methods and privacy concerns.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Traditional communication channels for law enforcement are often slow and lack interactivity.</a:t>
            </a: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13A739-B3F6-F730-6273-9028AE068FA1}"/>
              </a:ext>
            </a:extLst>
          </p:cNvPr>
          <p:cNvSpPr txBox="1"/>
          <p:nvPr/>
        </p:nvSpPr>
        <p:spPr>
          <a:xfrm>
            <a:off x="6799017" y="3854063"/>
            <a:ext cx="24580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The Police Feedback System is the solution to communication challenges faced by law enforcement.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It provides a secure and centralized platform for officers to connect, share information, and interact with the community in real-time.</a:t>
            </a:r>
            <a:endParaRPr lang="en-IN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1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495B-98BA-F197-DA04-2253D6BE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6B04F-8816-BB91-162B-1E1FC5F3D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dirty="0"/>
              <a:t>Social Media-Like Platform</a:t>
            </a:r>
          </a:p>
          <a:p>
            <a:r>
              <a:rPr lang="en-IN" sz="1800" dirty="0"/>
              <a:t>Online Portal for Detailed Feedback</a:t>
            </a:r>
          </a:p>
          <a:p>
            <a:r>
              <a:rPr lang="en-IN" sz="1800" dirty="0"/>
              <a:t>Secure Authentication</a:t>
            </a:r>
          </a:p>
          <a:p>
            <a:r>
              <a:rPr lang="en-IN" sz="1800" dirty="0"/>
              <a:t>Real-time Communication</a:t>
            </a:r>
          </a:p>
          <a:p>
            <a:r>
              <a:rPr lang="en-IN" sz="1800" dirty="0"/>
              <a:t>Community Engagement</a:t>
            </a:r>
          </a:p>
          <a:p>
            <a:r>
              <a:rPr lang="en-IN" sz="1800" dirty="0"/>
              <a:t>Incident Reporting</a:t>
            </a:r>
          </a:p>
          <a:p>
            <a:r>
              <a:rPr lang="en-IN" sz="1800" dirty="0"/>
              <a:t>Media Sharing</a:t>
            </a:r>
          </a:p>
          <a:p>
            <a:r>
              <a:rPr lang="en-IN" sz="1800" dirty="0"/>
              <a:t>Auto Chatbot</a:t>
            </a:r>
          </a:p>
          <a:p>
            <a:r>
              <a:rPr lang="en-IN" sz="1800" dirty="0"/>
              <a:t>Notification System</a:t>
            </a:r>
          </a:p>
          <a:p>
            <a:r>
              <a:rPr lang="en-IN" sz="1800" dirty="0"/>
              <a:t>Police Station Ranking</a:t>
            </a:r>
          </a:p>
        </p:txBody>
      </p:sp>
    </p:spTree>
    <p:extLst>
      <p:ext uri="{BB962C8B-B14F-4D97-AF65-F5344CB8AC3E}">
        <p14:creationId xmlns:p14="http://schemas.microsoft.com/office/powerpoint/2010/main" val="3778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C63A-88C4-B59B-F912-0DA4686C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8D32A-780A-C324-9CF8-CDEE034E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1" r="1283" b="6688"/>
          <a:stretch/>
        </p:blipFill>
        <p:spPr>
          <a:xfrm>
            <a:off x="2236291" y="1814533"/>
            <a:ext cx="7719417" cy="364776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789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C63A-88C4-B59B-F912-0DA4686C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Profile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8D32A-780A-C324-9CF8-CDEE034E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1" r="1283" b="6688"/>
          <a:stretch/>
        </p:blipFill>
        <p:spPr>
          <a:xfrm>
            <a:off x="2236291" y="1814533"/>
            <a:ext cx="7719417" cy="364776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18E842-7D2A-C77F-6342-23CB4F81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91" y="1804218"/>
            <a:ext cx="7784742" cy="3732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25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C63A-88C4-B59B-F912-0DA4686C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8D32A-780A-C324-9CF8-CDEE034E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1" r="1283" b="6688"/>
          <a:stretch/>
        </p:blipFill>
        <p:spPr>
          <a:xfrm>
            <a:off x="2236291" y="1814533"/>
            <a:ext cx="7719417" cy="364776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B0DE4A-F501-1BDA-E8CF-41E116D1E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9" r="1855" b="6093"/>
          <a:stretch/>
        </p:blipFill>
        <p:spPr>
          <a:xfrm>
            <a:off x="2236291" y="1814533"/>
            <a:ext cx="7719417" cy="3704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765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C63A-88C4-B59B-F912-0DA4686C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Submit Feedback (User side)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8D32A-780A-C324-9CF8-CDEE034E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1" r="1283" b="6688"/>
          <a:stretch/>
        </p:blipFill>
        <p:spPr>
          <a:xfrm>
            <a:off x="2236291" y="1814533"/>
            <a:ext cx="7719417" cy="364776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B0DE4A-F501-1BDA-E8CF-41E116D1E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9" r="1855" b="6093"/>
          <a:stretch/>
        </p:blipFill>
        <p:spPr>
          <a:xfrm>
            <a:off x="2236291" y="1814533"/>
            <a:ext cx="7719417" cy="37043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63187B-99DE-2EB1-CE73-4CE90415F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79" r="1209" b="5950"/>
          <a:stretch/>
        </p:blipFill>
        <p:spPr>
          <a:xfrm>
            <a:off x="2236291" y="1814533"/>
            <a:ext cx="7756878" cy="3704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601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C63A-88C4-B59B-F912-0DA4686C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Panel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7E9E7-B1F8-DBA3-903A-935F65424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 r="1209" b="5950"/>
          <a:stretch/>
        </p:blipFill>
        <p:spPr>
          <a:xfrm>
            <a:off x="2236291" y="1814533"/>
            <a:ext cx="7756878" cy="37043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9CF03-F77F-6DF3-1FEE-7E8EB6BBC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9" r="1456" b="6160"/>
          <a:stretch/>
        </p:blipFill>
        <p:spPr>
          <a:xfrm>
            <a:off x="2236292" y="1814533"/>
            <a:ext cx="7850000" cy="37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4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EEEEEE"/>
      </a:lt2>
      <a:accent1>
        <a:srgbClr val="FFF8D3"/>
      </a:accent1>
      <a:accent2>
        <a:srgbClr val="CAFFCA"/>
      </a:accent2>
      <a:accent3>
        <a:srgbClr val="FFBBAA"/>
      </a:accent3>
      <a:accent4>
        <a:srgbClr val="B0D5F7"/>
      </a:accent4>
      <a:accent5>
        <a:srgbClr val="FFFFFF"/>
      </a:accent5>
      <a:accent6>
        <a:srgbClr val="FFE599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8834355-2CD2-440D-8C49-6ECCE89460F9}" vid="{0C5BCA4F-4AE9-4D77-B831-03D556054075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heme1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EEEEEE"/>
      </a:lt2>
      <a:accent1>
        <a:srgbClr val="FFF8D3"/>
      </a:accent1>
      <a:accent2>
        <a:srgbClr val="CAFFCA"/>
      </a:accent2>
      <a:accent3>
        <a:srgbClr val="FFBBAA"/>
      </a:accent3>
      <a:accent4>
        <a:srgbClr val="B0D5F7"/>
      </a:accent4>
      <a:accent5>
        <a:srgbClr val="FFFFFF"/>
      </a:accent5>
      <a:accent6>
        <a:srgbClr val="FFE599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8834355-2CD2-440D-8C49-6ECCE89460F9}" vid="{0C5BCA4F-4AE9-4D77-B831-03D556054075}"/>
    </a:ext>
  </a:extLst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3">
  <a:themeElements>
    <a:clrScheme name="Custom 347">
      <a:dk1>
        <a:srgbClr val="393B44"/>
      </a:dk1>
      <a:lt1>
        <a:srgbClr val="FFFFFF"/>
      </a:lt1>
      <a:dk2>
        <a:srgbClr val="98ADBE"/>
      </a:dk2>
      <a:lt2>
        <a:srgbClr val="CDD6DD"/>
      </a:lt2>
      <a:accent1>
        <a:srgbClr val="2768CF"/>
      </a:accent1>
      <a:accent2>
        <a:srgbClr val="39B5D8"/>
      </a:accent2>
      <a:accent3>
        <a:srgbClr val="F16A39"/>
      </a:accent3>
      <a:accent4>
        <a:srgbClr val="DA2323"/>
      </a:accent4>
      <a:accent5>
        <a:srgbClr val="FFE599"/>
      </a:accent5>
      <a:accent6>
        <a:srgbClr val="FFD451"/>
      </a:accent6>
      <a:hlink>
        <a:srgbClr val="0B8FB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145D7FC9-EF3A-4004-B275-52E6C120261B}" vid="{7E9BC204-C8E6-42E7-BECF-772C3F9FEE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4043</TotalTime>
  <Words>283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Itim</vt:lpstr>
      <vt:lpstr>Merriweather</vt:lpstr>
      <vt:lpstr>Muli</vt:lpstr>
      <vt:lpstr>Patrick Hand</vt:lpstr>
      <vt:lpstr>Patrick Hand SC</vt:lpstr>
      <vt:lpstr>Proxima Nova</vt:lpstr>
      <vt:lpstr>Proxima Nova Semibold</vt:lpstr>
      <vt:lpstr>Theme1</vt:lpstr>
      <vt:lpstr>Slidesgo Final Pages</vt:lpstr>
      <vt:lpstr>1_Theme1</vt:lpstr>
      <vt:lpstr>1_Slidesgo Final Pages</vt:lpstr>
      <vt:lpstr>Theme3</vt:lpstr>
      <vt:lpstr>Revolutionizing Police Communication</vt:lpstr>
      <vt:lpstr>Mission and Vision</vt:lpstr>
      <vt:lpstr>Problem Statement and Solution</vt:lpstr>
      <vt:lpstr>Key Features</vt:lpstr>
      <vt:lpstr>Main Screen</vt:lpstr>
      <vt:lpstr>Profile Page</vt:lpstr>
      <vt:lpstr>Chatbot</vt:lpstr>
      <vt:lpstr>Submit Feedback (User side)</vt:lpstr>
      <vt:lpstr>Admin Panel</vt:lpstr>
      <vt:lpstr>Police Station Creation</vt:lpstr>
      <vt:lpstr>Police Station Ranking</vt:lpstr>
      <vt:lpstr>Revolutionizing Law Enforcement Communication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Revolutionizing Police Communication</dc:title>
  <dc:creator>vedant nogja</dc:creator>
  <cp:lastModifiedBy>vedant nogja</cp:lastModifiedBy>
  <cp:revision>4</cp:revision>
  <dcterms:created xsi:type="dcterms:W3CDTF">2024-01-14T21:13:02Z</dcterms:created>
  <dcterms:modified xsi:type="dcterms:W3CDTF">2024-01-17T16:36:55Z</dcterms:modified>
</cp:coreProperties>
</file>